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635" r:id="rId3"/>
    <p:sldId id="631" r:id="rId4"/>
    <p:sldId id="632" r:id="rId5"/>
    <p:sldId id="633" r:id="rId6"/>
    <p:sldId id="634" r:id="rId7"/>
    <p:sldId id="636" r:id="rId8"/>
    <p:sldId id="637" r:id="rId9"/>
    <p:sldId id="638" r:id="rId10"/>
    <p:sldId id="639" r:id="rId11"/>
    <p:sldId id="640" r:id="rId12"/>
    <p:sldId id="6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7390E5E-3497-26A3-F021-C01EB37FF29F}" name="Palmer, Heath (palmerha)" initials="PH(" userId="Palmer, Heath (palmerha)" providerId="None"/>
  <p188:author id="{15AE56D9-516C-17B8-47ED-99004803A1C0}" name="Palmer, Heath (palmerha)" initials="P(" userId="S::palmerha@mail.uc.edu::0ec25989-dc86-4447-ac66-f5914753513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mer, Heath (palmerha)" initials="P(" lastIdx="12" clrIdx="0">
    <p:extLst>
      <p:ext uri="{19B8F6BF-5375-455C-9EA6-DF929625EA0E}">
        <p15:presenceInfo xmlns:p15="http://schemas.microsoft.com/office/powerpoint/2012/main" userId="S::palmerha@mail.uc.edu::0ec25989-dc86-4447-ac66-f591475351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57342-C07B-40EE-B8EE-A883351D9502}" v="16" dt="2023-01-19T01:22:03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mer, Heath (palmerha)" userId="S::palmerha@mail.uc.edu::0ec25989-dc86-4447-ac66-f59147535132" providerId="AD" clId="Web-{C9185AA1-7B00-B8FC-83ED-95492D130014}"/>
    <pc:docChg chg="modSld sldOrd">
      <pc:chgData name="Palmer, Heath (palmerha)" userId="S::palmerha@mail.uc.edu::0ec25989-dc86-4447-ac66-f59147535132" providerId="AD" clId="Web-{C9185AA1-7B00-B8FC-83ED-95492D130014}" dt="2020-11-02T19:57:49.957" v="509" actId="20577"/>
      <pc:docMkLst>
        <pc:docMk/>
      </pc:docMkLst>
      <pc:sldChg chg="modSp">
        <pc:chgData name="Palmer, Heath (palmerha)" userId="S::palmerha@mail.uc.edu::0ec25989-dc86-4447-ac66-f59147535132" providerId="AD" clId="Web-{C9185AA1-7B00-B8FC-83ED-95492D130014}" dt="2020-11-02T19:34:38.490" v="68" actId="20577"/>
        <pc:sldMkLst>
          <pc:docMk/>
          <pc:sldMk cId="493628682" sldId="258"/>
        </pc:sldMkLst>
        <pc:spChg chg="mod">
          <ac:chgData name="Palmer, Heath (palmerha)" userId="S::palmerha@mail.uc.edu::0ec25989-dc86-4447-ac66-f59147535132" providerId="AD" clId="Web-{C9185AA1-7B00-B8FC-83ED-95492D130014}" dt="2020-11-02T19:34:38.490" v="68" actId="20577"/>
          <ac:spMkLst>
            <pc:docMk/>
            <pc:sldMk cId="493628682" sldId="258"/>
            <ac:spMk id="3" creationId="{1E4BC5DD-1EF9-4333-8641-3D2C567F7C13}"/>
          </ac:spMkLst>
        </pc:spChg>
      </pc:sldChg>
      <pc:sldChg chg="modSp">
        <pc:chgData name="Palmer, Heath (palmerha)" userId="S::palmerha@mail.uc.edu::0ec25989-dc86-4447-ac66-f59147535132" providerId="AD" clId="Web-{C9185AA1-7B00-B8FC-83ED-95492D130014}" dt="2020-11-02T17:49:54.155" v="7" actId="20577"/>
        <pc:sldMkLst>
          <pc:docMk/>
          <pc:sldMk cId="354421576" sldId="260"/>
        </pc:sldMkLst>
        <pc:spChg chg="mod">
          <ac:chgData name="Palmer, Heath (palmerha)" userId="S::palmerha@mail.uc.edu::0ec25989-dc86-4447-ac66-f59147535132" providerId="AD" clId="Web-{C9185AA1-7B00-B8FC-83ED-95492D130014}" dt="2020-11-02T17:49:54.155" v="7" actId="20577"/>
          <ac:spMkLst>
            <pc:docMk/>
            <pc:sldMk cId="354421576" sldId="260"/>
            <ac:spMk id="2" creationId="{196A424B-FB94-4A3C-A421-A2242BE85DF1}"/>
          </ac:spMkLst>
        </pc:spChg>
        <pc:spChg chg="mod">
          <ac:chgData name="Palmer, Heath (palmerha)" userId="S::palmerha@mail.uc.edu::0ec25989-dc86-4447-ac66-f59147535132" providerId="AD" clId="Web-{C9185AA1-7B00-B8FC-83ED-95492D130014}" dt="2020-11-02T17:49:50.655" v="0" actId="20577"/>
          <ac:spMkLst>
            <pc:docMk/>
            <pc:sldMk cId="354421576" sldId="260"/>
            <ac:spMk id="3" creationId="{E175EF40-3511-4DE2-8AC8-3BA1E13EE81B}"/>
          </ac:spMkLst>
        </pc:spChg>
      </pc:sldChg>
      <pc:sldChg chg="modSp">
        <pc:chgData name="Palmer, Heath (palmerha)" userId="S::palmerha@mail.uc.edu::0ec25989-dc86-4447-ac66-f59147535132" providerId="AD" clId="Web-{C9185AA1-7B00-B8FC-83ED-95492D130014}" dt="2020-11-02T17:50:12.374" v="41" actId="20577"/>
        <pc:sldMkLst>
          <pc:docMk/>
          <pc:sldMk cId="775979250" sldId="261"/>
        </pc:sldMkLst>
        <pc:spChg chg="mod">
          <ac:chgData name="Palmer, Heath (palmerha)" userId="S::palmerha@mail.uc.edu::0ec25989-dc86-4447-ac66-f59147535132" providerId="AD" clId="Web-{C9185AA1-7B00-B8FC-83ED-95492D130014}" dt="2020-11-02T17:50:05.921" v="14" actId="20577"/>
          <ac:spMkLst>
            <pc:docMk/>
            <pc:sldMk cId="775979250" sldId="261"/>
            <ac:spMk id="2" creationId="{196A424B-FB94-4A3C-A421-A2242BE85DF1}"/>
          </ac:spMkLst>
        </pc:spChg>
        <pc:spChg chg="mod">
          <ac:chgData name="Palmer, Heath (palmerha)" userId="S::palmerha@mail.uc.edu::0ec25989-dc86-4447-ac66-f59147535132" providerId="AD" clId="Web-{C9185AA1-7B00-B8FC-83ED-95492D130014}" dt="2020-11-02T17:50:12.374" v="41" actId="20577"/>
          <ac:spMkLst>
            <pc:docMk/>
            <pc:sldMk cId="775979250" sldId="261"/>
            <ac:spMk id="3" creationId="{E175EF40-3511-4DE2-8AC8-3BA1E13EE81B}"/>
          </ac:spMkLst>
        </pc:spChg>
      </pc:sldChg>
      <pc:sldChg chg="modSp">
        <pc:chgData name="Palmer, Heath (palmerha)" userId="S::palmerha@mail.uc.edu::0ec25989-dc86-4447-ac66-f59147535132" providerId="AD" clId="Web-{C9185AA1-7B00-B8FC-83ED-95492D130014}" dt="2020-11-02T19:56:36.532" v="397" actId="20577"/>
        <pc:sldMkLst>
          <pc:docMk/>
          <pc:sldMk cId="3005041236" sldId="262"/>
        </pc:sldMkLst>
        <pc:spChg chg="mod">
          <ac:chgData name="Palmer, Heath (palmerha)" userId="S::palmerha@mail.uc.edu::0ec25989-dc86-4447-ac66-f59147535132" providerId="AD" clId="Web-{C9185AA1-7B00-B8FC-83ED-95492D130014}" dt="2020-11-02T19:56:36.532" v="397" actId="20577"/>
          <ac:spMkLst>
            <pc:docMk/>
            <pc:sldMk cId="3005041236" sldId="262"/>
            <ac:spMk id="3" creationId="{E175EF40-3511-4DE2-8AC8-3BA1E13EE81B}"/>
          </ac:spMkLst>
        </pc:spChg>
      </pc:sldChg>
      <pc:sldChg chg="modSp ord">
        <pc:chgData name="Palmer, Heath (palmerha)" userId="S::palmerha@mail.uc.edu::0ec25989-dc86-4447-ac66-f59147535132" providerId="AD" clId="Web-{C9185AA1-7B00-B8FC-83ED-95492D130014}" dt="2020-11-02T19:53:15.448" v="100" actId="20577"/>
        <pc:sldMkLst>
          <pc:docMk/>
          <pc:sldMk cId="3047137547" sldId="264"/>
        </pc:sldMkLst>
        <pc:spChg chg="mod">
          <ac:chgData name="Palmer, Heath (palmerha)" userId="S::palmerha@mail.uc.edu::0ec25989-dc86-4447-ac66-f59147535132" providerId="AD" clId="Web-{C9185AA1-7B00-B8FC-83ED-95492D130014}" dt="2020-11-02T19:53:15.448" v="100" actId="20577"/>
          <ac:spMkLst>
            <pc:docMk/>
            <pc:sldMk cId="3047137547" sldId="264"/>
            <ac:spMk id="3" creationId="{10DC3F67-413E-4557-B167-2FBC4859D29E}"/>
          </ac:spMkLst>
        </pc:spChg>
      </pc:sldChg>
      <pc:sldChg chg="modSp">
        <pc:chgData name="Palmer, Heath (palmerha)" userId="S::palmerha@mail.uc.edu::0ec25989-dc86-4447-ac66-f59147535132" providerId="AD" clId="Web-{C9185AA1-7B00-B8FC-83ED-95492D130014}" dt="2020-11-02T19:57:49.957" v="508" actId="20577"/>
        <pc:sldMkLst>
          <pc:docMk/>
          <pc:sldMk cId="907254713" sldId="273"/>
        </pc:sldMkLst>
        <pc:spChg chg="mod">
          <ac:chgData name="Palmer, Heath (palmerha)" userId="S::palmerha@mail.uc.edu::0ec25989-dc86-4447-ac66-f59147535132" providerId="AD" clId="Web-{C9185AA1-7B00-B8FC-83ED-95492D130014}" dt="2020-11-02T19:57:49.957" v="508" actId="20577"/>
          <ac:spMkLst>
            <pc:docMk/>
            <pc:sldMk cId="907254713" sldId="273"/>
            <ac:spMk id="3" creationId="{E175EF40-3511-4DE2-8AC8-3BA1E13EE81B}"/>
          </ac:spMkLst>
        </pc:spChg>
      </pc:sldChg>
    </pc:docChg>
  </pc:docChgLst>
  <pc:docChgLst>
    <pc:chgData name="Palmer, Heath (palmerha)" userId="0ec25989-dc86-4447-ac66-f59147535132" providerId="ADAL" clId="{1ECDD0F9-5691-4B10-8C18-918C8D1C4F1D}"/>
    <pc:docChg chg="undo redo custSel addSld delSld modSld">
      <pc:chgData name="Palmer, Heath (palmerha)" userId="0ec25989-dc86-4447-ac66-f59147535132" providerId="ADAL" clId="{1ECDD0F9-5691-4B10-8C18-918C8D1C4F1D}" dt="2022-12-06T01:48:32.230" v="2661" actId="20577"/>
      <pc:docMkLst>
        <pc:docMk/>
      </pc:docMkLst>
      <pc:sldChg chg="addSp delSp modSp mod modCm">
        <pc:chgData name="Palmer, Heath (palmerha)" userId="0ec25989-dc86-4447-ac66-f59147535132" providerId="ADAL" clId="{1ECDD0F9-5691-4B10-8C18-918C8D1C4F1D}" dt="2022-12-06T00:20:19.891" v="1718" actId="1076"/>
        <pc:sldMkLst>
          <pc:docMk/>
          <pc:sldMk cId="109857222" sldId="256"/>
        </pc:sldMkLst>
        <pc:spChg chg="del">
          <ac:chgData name="Palmer, Heath (palmerha)" userId="0ec25989-dc86-4447-ac66-f59147535132" providerId="ADAL" clId="{1ECDD0F9-5691-4B10-8C18-918C8D1C4F1D}" dt="2022-12-06T00:13:42.327" v="1713" actId="478"/>
          <ac:spMkLst>
            <pc:docMk/>
            <pc:sldMk cId="109857222" sldId="256"/>
            <ac:spMk id="5" creationId="{7AD38F0D-0241-46E0-80EA-08517FBCB410}"/>
          </ac:spMkLst>
        </pc:spChg>
        <pc:picChg chg="del">
          <ac:chgData name="Palmer, Heath (palmerha)" userId="0ec25989-dc86-4447-ac66-f59147535132" providerId="ADAL" clId="{1ECDD0F9-5691-4B10-8C18-918C8D1C4F1D}" dt="2022-12-06T00:13:34.654" v="1711" actId="478"/>
          <ac:picMkLst>
            <pc:docMk/>
            <pc:sldMk cId="109857222" sldId="256"/>
            <ac:picMk id="4" creationId="{88B8833C-3B95-4C4A-8BD6-C2489A4AA38B}"/>
          </ac:picMkLst>
        </pc:picChg>
        <pc:picChg chg="add mod">
          <ac:chgData name="Palmer, Heath (palmerha)" userId="0ec25989-dc86-4447-ac66-f59147535132" providerId="ADAL" clId="{1ECDD0F9-5691-4B10-8C18-918C8D1C4F1D}" dt="2022-12-06T00:20:19.891" v="1718" actId="1076"/>
          <ac:picMkLst>
            <pc:docMk/>
            <pc:sldMk cId="109857222" sldId="256"/>
            <ac:picMk id="1026" creationId="{C8F7384B-0F44-EFFB-BE45-77A7A5E32508}"/>
          </ac:picMkLst>
        </pc:picChg>
      </pc:sldChg>
      <pc:sldChg chg="modSp mod">
        <pc:chgData name="Palmer, Heath (palmerha)" userId="0ec25989-dc86-4447-ac66-f59147535132" providerId="ADAL" clId="{1ECDD0F9-5691-4B10-8C18-918C8D1C4F1D}" dt="2022-12-06T01:21:36.150" v="2568" actId="6549"/>
        <pc:sldMkLst>
          <pc:docMk/>
          <pc:sldMk cId="1590683089" sldId="278"/>
        </pc:sldMkLst>
        <pc:spChg chg="mod">
          <ac:chgData name="Palmer, Heath (palmerha)" userId="0ec25989-dc86-4447-ac66-f59147535132" providerId="ADAL" clId="{1ECDD0F9-5691-4B10-8C18-918C8D1C4F1D}" dt="2022-12-06T01:21:36.150" v="2568" actId="6549"/>
          <ac:spMkLst>
            <pc:docMk/>
            <pc:sldMk cId="1590683089" sldId="278"/>
            <ac:spMk id="3" creationId="{71095485-09AF-4628-A71C-4A2C7EE35D2C}"/>
          </ac:spMkLst>
        </pc:spChg>
      </pc:sldChg>
      <pc:sldChg chg="addSp delSp modSp mod addCm modCm">
        <pc:chgData name="Palmer, Heath (palmerha)" userId="0ec25989-dc86-4447-ac66-f59147535132" providerId="ADAL" clId="{1ECDD0F9-5691-4B10-8C18-918C8D1C4F1D}" dt="2022-12-06T00:42:48.974" v="2075" actId="6549"/>
        <pc:sldMkLst>
          <pc:docMk/>
          <pc:sldMk cId="790591836" sldId="279"/>
        </pc:sldMkLst>
        <pc:spChg chg="mod">
          <ac:chgData name="Palmer, Heath (palmerha)" userId="0ec25989-dc86-4447-ac66-f59147535132" providerId="ADAL" clId="{1ECDD0F9-5691-4B10-8C18-918C8D1C4F1D}" dt="2022-12-06T00:42:48.974" v="2075" actId="6549"/>
          <ac:spMkLst>
            <pc:docMk/>
            <pc:sldMk cId="790591836" sldId="279"/>
            <ac:spMk id="2" creationId="{2889EB5C-7C6B-4187-83F9-860AB9A228F3}"/>
          </ac:spMkLst>
        </pc:spChg>
        <pc:spChg chg="mod">
          <ac:chgData name="Palmer, Heath (palmerha)" userId="0ec25989-dc86-4447-ac66-f59147535132" providerId="ADAL" clId="{1ECDD0F9-5691-4B10-8C18-918C8D1C4F1D}" dt="2022-12-06T00:30:08.346" v="2002" actId="6549"/>
          <ac:spMkLst>
            <pc:docMk/>
            <pc:sldMk cId="790591836" sldId="279"/>
            <ac:spMk id="3" creationId="{F1803972-4B63-4B78-8547-140C45944B35}"/>
          </ac:spMkLst>
        </pc:spChg>
        <pc:spChg chg="del">
          <ac:chgData name="Palmer, Heath (palmerha)" userId="0ec25989-dc86-4447-ac66-f59147535132" providerId="ADAL" clId="{1ECDD0F9-5691-4B10-8C18-918C8D1C4F1D}" dt="2022-12-06T00:30:49.556" v="2008" actId="478"/>
          <ac:spMkLst>
            <pc:docMk/>
            <pc:sldMk cId="790591836" sldId="279"/>
            <ac:spMk id="7" creationId="{BD36D6E7-E318-4811-AB9A-D23980A7B85C}"/>
          </ac:spMkLst>
        </pc:spChg>
        <pc:spChg chg="del">
          <ac:chgData name="Palmer, Heath (palmerha)" userId="0ec25989-dc86-4447-ac66-f59147535132" providerId="ADAL" clId="{1ECDD0F9-5691-4B10-8C18-918C8D1C4F1D}" dt="2022-11-27T20:35:41.402" v="148" actId="478"/>
          <ac:spMkLst>
            <pc:docMk/>
            <pc:sldMk cId="790591836" sldId="279"/>
            <ac:spMk id="8" creationId="{16A140A9-1BA2-46B6-B05B-484662330A67}"/>
          </ac:spMkLst>
        </pc:spChg>
        <pc:picChg chg="del">
          <ac:chgData name="Palmer, Heath (palmerha)" userId="0ec25989-dc86-4447-ac66-f59147535132" providerId="ADAL" clId="{1ECDD0F9-5691-4B10-8C18-918C8D1C4F1D}" dt="2022-12-06T00:30:36.965" v="2003" actId="478"/>
          <ac:picMkLst>
            <pc:docMk/>
            <pc:sldMk cId="790591836" sldId="279"/>
            <ac:picMk id="5" creationId="{6756BF79-EF5C-4FC5-8C01-53F18346007D}"/>
          </ac:picMkLst>
        </pc:picChg>
        <pc:picChg chg="add mod">
          <ac:chgData name="Palmer, Heath (palmerha)" userId="0ec25989-dc86-4447-ac66-f59147535132" providerId="ADAL" clId="{1ECDD0F9-5691-4B10-8C18-918C8D1C4F1D}" dt="2022-12-06T00:30:57.657" v="2009" actId="14100"/>
          <ac:picMkLst>
            <pc:docMk/>
            <pc:sldMk cId="790591836" sldId="279"/>
            <ac:picMk id="6" creationId="{A6C5AD35-7EBA-D4E4-4A40-C85EE3FB65A1}"/>
          </ac:picMkLst>
        </pc:picChg>
        <pc:picChg chg="del">
          <ac:chgData name="Palmer, Heath (palmerha)" userId="0ec25989-dc86-4447-ac66-f59147535132" providerId="ADAL" clId="{1ECDD0F9-5691-4B10-8C18-918C8D1C4F1D}" dt="2022-11-27T20:35:40.297" v="147" actId="478"/>
          <ac:picMkLst>
            <pc:docMk/>
            <pc:sldMk cId="790591836" sldId="279"/>
            <ac:picMk id="6" creationId="{FC020F4F-7E46-4776-B4A1-927434EA1739}"/>
          </ac:picMkLst>
        </pc:picChg>
      </pc:sldChg>
      <pc:sldChg chg="addSp delSp modSp mod addCm modCm">
        <pc:chgData name="Palmer, Heath (palmerha)" userId="0ec25989-dc86-4447-ac66-f59147535132" providerId="ADAL" clId="{1ECDD0F9-5691-4B10-8C18-918C8D1C4F1D}" dt="2022-12-06T00:41:03.228" v="2023" actId="1076"/>
        <pc:sldMkLst>
          <pc:docMk/>
          <pc:sldMk cId="1784212485" sldId="280"/>
        </pc:sldMkLst>
        <pc:spChg chg="mod">
          <ac:chgData name="Palmer, Heath (palmerha)" userId="0ec25989-dc86-4447-ac66-f59147535132" providerId="ADAL" clId="{1ECDD0F9-5691-4B10-8C18-918C8D1C4F1D}" dt="2022-12-06T00:23:27.727" v="1729" actId="20577"/>
          <ac:spMkLst>
            <pc:docMk/>
            <pc:sldMk cId="1784212485" sldId="280"/>
            <ac:spMk id="3" creationId="{7B261D5E-1E4B-4D14-8BE4-ED02932A8C2D}"/>
          </ac:spMkLst>
        </pc:spChg>
        <pc:spChg chg="add del">
          <ac:chgData name="Palmer, Heath (palmerha)" userId="0ec25989-dc86-4447-ac66-f59147535132" providerId="ADAL" clId="{1ECDD0F9-5691-4B10-8C18-918C8D1C4F1D}" dt="2022-12-06T00:40:29.198" v="2011" actId="22"/>
          <ac:spMkLst>
            <pc:docMk/>
            <pc:sldMk cId="1784212485" sldId="280"/>
            <ac:spMk id="6" creationId="{545955F5-96F7-9A19-6577-AA985FAFED1F}"/>
          </ac:spMkLst>
        </pc:spChg>
        <pc:picChg chg="del">
          <ac:chgData name="Palmer, Heath (palmerha)" userId="0ec25989-dc86-4447-ac66-f59147535132" providerId="ADAL" clId="{1ECDD0F9-5691-4B10-8C18-918C8D1C4F1D}" dt="2022-12-06T00:40:44.148" v="2014" actId="478"/>
          <ac:picMkLst>
            <pc:docMk/>
            <pc:sldMk cId="1784212485" sldId="280"/>
            <ac:picMk id="7" creationId="{29F96E2E-F5D6-455F-9247-67F8A0F7106E}"/>
          </ac:picMkLst>
        </pc:picChg>
        <pc:picChg chg="add mod">
          <ac:chgData name="Palmer, Heath (palmerha)" userId="0ec25989-dc86-4447-ac66-f59147535132" providerId="ADAL" clId="{1ECDD0F9-5691-4B10-8C18-918C8D1C4F1D}" dt="2022-12-06T00:41:03.228" v="2023" actId="1076"/>
          <ac:picMkLst>
            <pc:docMk/>
            <pc:sldMk cId="1784212485" sldId="280"/>
            <ac:picMk id="2050" creationId="{A993B4CE-406B-9514-62DD-3CE0EB04BEAB}"/>
          </ac:picMkLst>
        </pc:picChg>
      </pc:sldChg>
      <pc:sldChg chg="modSp mod">
        <pc:chgData name="Palmer, Heath (palmerha)" userId="0ec25989-dc86-4447-ac66-f59147535132" providerId="ADAL" clId="{1ECDD0F9-5691-4B10-8C18-918C8D1C4F1D}" dt="2022-12-06T01:18:35.926" v="2567" actId="20577"/>
        <pc:sldMkLst>
          <pc:docMk/>
          <pc:sldMk cId="3301304137" sldId="281"/>
        </pc:sldMkLst>
        <pc:spChg chg="mod">
          <ac:chgData name="Palmer, Heath (palmerha)" userId="0ec25989-dc86-4447-ac66-f59147535132" providerId="ADAL" clId="{1ECDD0F9-5691-4B10-8C18-918C8D1C4F1D}" dt="2022-12-06T01:18:35.926" v="2567" actId="20577"/>
          <ac:spMkLst>
            <pc:docMk/>
            <pc:sldMk cId="3301304137" sldId="281"/>
            <ac:spMk id="3" creationId="{187DEB53-A652-4BB2-8B16-DC4EF9605E06}"/>
          </ac:spMkLst>
        </pc:spChg>
      </pc:sldChg>
      <pc:sldChg chg="modSp mod addCm modCm">
        <pc:chgData name="Palmer, Heath (palmerha)" userId="0ec25989-dc86-4447-ac66-f59147535132" providerId="ADAL" clId="{1ECDD0F9-5691-4B10-8C18-918C8D1C4F1D}" dt="2022-12-06T01:41:41.660" v="2600" actId="20577"/>
        <pc:sldMkLst>
          <pc:docMk/>
          <pc:sldMk cId="1212554154" sldId="282"/>
        </pc:sldMkLst>
        <pc:graphicFrameChg chg="modGraphic">
          <ac:chgData name="Palmer, Heath (palmerha)" userId="0ec25989-dc86-4447-ac66-f59147535132" providerId="ADAL" clId="{1ECDD0F9-5691-4B10-8C18-918C8D1C4F1D}" dt="2022-12-06T01:41:41.660" v="2600" actId="20577"/>
          <ac:graphicFrameMkLst>
            <pc:docMk/>
            <pc:sldMk cId="1212554154" sldId="282"/>
            <ac:graphicFrameMk id="5" creationId="{D337DF6E-A746-4E35-A568-92023E19E354}"/>
          </ac:graphicFrameMkLst>
        </pc:graphicFrameChg>
      </pc:sldChg>
      <pc:sldChg chg="addSp delSp modSp mod addCm modCm">
        <pc:chgData name="Palmer, Heath (palmerha)" userId="0ec25989-dc86-4447-ac66-f59147535132" providerId="ADAL" clId="{1ECDD0F9-5691-4B10-8C18-918C8D1C4F1D}" dt="2022-12-06T01:24:13.135" v="2574" actId="20577"/>
        <pc:sldMkLst>
          <pc:docMk/>
          <pc:sldMk cId="1849352719" sldId="283"/>
        </pc:sldMkLst>
        <pc:spChg chg="mod">
          <ac:chgData name="Palmer, Heath (palmerha)" userId="0ec25989-dc86-4447-ac66-f59147535132" providerId="ADAL" clId="{1ECDD0F9-5691-4B10-8C18-918C8D1C4F1D}" dt="2022-12-06T01:24:13.135" v="2574" actId="20577"/>
          <ac:spMkLst>
            <pc:docMk/>
            <pc:sldMk cId="1849352719" sldId="283"/>
            <ac:spMk id="3" creationId="{00D9A318-4571-4826-A04A-53FCA7985A96}"/>
          </ac:spMkLst>
        </pc:spChg>
        <pc:picChg chg="add mod">
          <ac:chgData name="Palmer, Heath (palmerha)" userId="0ec25989-dc86-4447-ac66-f59147535132" providerId="ADAL" clId="{1ECDD0F9-5691-4B10-8C18-918C8D1C4F1D}" dt="2022-12-06T01:15:44.706" v="2497" actId="14100"/>
          <ac:picMkLst>
            <pc:docMk/>
            <pc:sldMk cId="1849352719" sldId="283"/>
            <ac:picMk id="6" creationId="{F12B2F47-3774-C2C4-32DA-DAF8B264A904}"/>
          </ac:picMkLst>
        </pc:picChg>
        <pc:picChg chg="del">
          <ac:chgData name="Palmer, Heath (palmerha)" userId="0ec25989-dc86-4447-ac66-f59147535132" providerId="ADAL" clId="{1ECDD0F9-5691-4B10-8C18-918C8D1C4F1D}" dt="2022-12-06T01:15:24.164" v="2489" actId="478"/>
          <ac:picMkLst>
            <pc:docMk/>
            <pc:sldMk cId="1849352719" sldId="283"/>
            <ac:picMk id="7" creationId="{F67CE349-08CF-4E76-8BFF-2D2AB1AE143B}"/>
          </ac:picMkLst>
        </pc:picChg>
      </pc:sldChg>
      <pc:sldChg chg="modSp del mod">
        <pc:chgData name="Palmer, Heath (palmerha)" userId="0ec25989-dc86-4447-ac66-f59147535132" providerId="ADAL" clId="{1ECDD0F9-5691-4B10-8C18-918C8D1C4F1D}" dt="2022-12-06T00:48:47.123" v="2158" actId="47"/>
        <pc:sldMkLst>
          <pc:docMk/>
          <pc:sldMk cId="2476955604" sldId="284"/>
        </pc:sldMkLst>
        <pc:spChg chg="mod">
          <ac:chgData name="Palmer, Heath (palmerha)" userId="0ec25989-dc86-4447-ac66-f59147535132" providerId="ADAL" clId="{1ECDD0F9-5691-4B10-8C18-918C8D1C4F1D}" dt="2022-11-27T21:00:46.549" v="1689" actId="13926"/>
          <ac:spMkLst>
            <pc:docMk/>
            <pc:sldMk cId="2476955604" sldId="284"/>
            <ac:spMk id="3" creationId="{92FE1FA8-809E-4F98-9BB4-0BB33C4E5961}"/>
          </ac:spMkLst>
        </pc:spChg>
      </pc:sldChg>
      <pc:sldChg chg="addSp delSp modSp mod addCm delCm modCm">
        <pc:chgData name="Palmer, Heath (palmerha)" userId="0ec25989-dc86-4447-ac66-f59147535132" providerId="ADAL" clId="{1ECDD0F9-5691-4B10-8C18-918C8D1C4F1D}" dt="2022-12-06T01:48:32.230" v="2661" actId="20577"/>
        <pc:sldMkLst>
          <pc:docMk/>
          <pc:sldMk cId="2920903013" sldId="285"/>
        </pc:sldMkLst>
        <pc:spChg chg="mod">
          <ac:chgData name="Palmer, Heath (palmerha)" userId="0ec25989-dc86-4447-ac66-f59147535132" providerId="ADAL" clId="{1ECDD0F9-5691-4B10-8C18-918C8D1C4F1D}" dt="2022-12-06T00:47:40.824" v="2139" actId="20577"/>
          <ac:spMkLst>
            <pc:docMk/>
            <pc:sldMk cId="2920903013" sldId="285"/>
            <ac:spMk id="2" creationId="{7D38DBF1-878C-4667-9AF2-224629A45DE3}"/>
          </ac:spMkLst>
        </pc:spChg>
        <pc:spChg chg="mod">
          <ac:chgData name="Palmer, Heath (palmerha)" userId="0ec25989-dc86-4447-ac66-f59147535132" providerId="ADAL" clId="{1ECDD0F9-5691-4B10-8C18-918C8D1C4F1D}" dt="2022-12-06T01:48:32.230" v="2661" actId="20577"/>
          <ac:spMkLst>
            <pc:docMk/>
            <pc:sldMk cId="2920903013" sldId="285"/>
            <ac:spMk id="3" creationId="{92FE1FA8-809E-4F98-9BB4-0BB33C4E5961}"/>
          </ac:spMkLst>
        </pc:spChg>
        <pc:spChg chg="add mod">
          <ac:chgData name="Palmer, Heath (palmerha)" userId="0ec25989-dc86-4447-ac66-f59147535132" providerId="ADAL" clId="{1ECDD0F9-5691-4B10-8C18-918C8D1C4F1D}" dt="2022-12-06T01:46:25.343" v="2609" actId="20577"/>
          <ac:spMkLst>
            <pc:docMk/>
            <pc:sldMk cId="2920903013" sldId="285"/>
            <ac:spMk id="8" creationId="{21223A0E-3049-C46D-63EE-0CFE76FA2C52}"/>
          </ac:spMkLst>
        </pc:spChg>
        <pc:picChg chg="add del mod">
          <ac:chgData name="Palmer, Heath (palmerha)" userId="0ec25989-dc86-4447-ac66-f59147535132" providerId="ADAL" clId="{1ECDD0F9-5691-4B10-8C18-918C8D1C4F1D}" dt="2022-12-06T01:45:57.749" v="2601" actId="478"/>
          <ac:picMkLst>
            <pc:docMk/>
            <pc:sldMk cId="2920903013" sldId="285"/>
            <ac:picMk id="5" creationId="{406A6F87-F5FE-3464-5515-59744A50337B}"/>
          </ac:picMkLst>
        </pc:picChg>
        <pc:picChg chg="add mod">
          <ac:chgData name="Palmer, Heath (palmerha)" userId="0ec25989-dc86-4447-ac66-f59147535132" providerId="ADAL" clId="{1ECDD0F9-5691-4B10-8C18-918C8D1C4F1D}" dt="2022-12-06T00:47:13.894" v="2092" actId="1076"/>
          <ac:picMkLst>
            <pc:docMk/>
            <pc:sldMk cId="2920903013" sldId="285"/>
            <ac:picMk id="6" creationId="{53FBA93C-8837-A049-298A-D12D25121CC0}"/>
          </ac:picMkLst>
        </pc:picChg>
        <pc:picChg chg="del">
          <ac:chgData name="Palmer, Heath (palmerha)" userId="0ec25989-dc86-4447-ac66-f59147535132" providerId="ADAL" clId="{1ECDD0F9-5691-4B10-8C18-918C8D1C4F1D}" dt="2022-12-06T00:46:47.666" v="2084" actId="478"/>
          <ac:picMkLst>
            <pc:docMk/>
            <pc:sldMk cId="2920903013" sldId="285"/>
            <ac:picMk id="7" creationId="{2A7295BD-9736-41DB-8568-AE1424DE97F7}"/>
          </ac:picMkLst>
        </pc:picChg>
        <pc:picChg chg="add mod">
          <ac:chgData name="Palmer, Heath (palmerha)" userId="0ec25989-dc86-4447-ac66-f59147535132" providerId="ADAL" clId="{1ECDD0F9-5691-4B10-8C18-918C8D1C4F1D}" dt="2022-12-06T01:46:03.848" v="2605" actId="14100"/>
          <ac:picMkLst>
            <pc:docMk/>
            <pc:sldMk cId="2920903013" sldId="285"/>
            <ac:picMk id="9" creationId="{161B3095-81F2-6844-B27C-CD1E5A5AAFFB}"/>
          </ac:picMkLst>
        </pc:picChg>
      </pc:sldChg>
      <pc:sldChg chg="modSp del mod">
        <pc:chgData name="Palmer, Heath (palmerha)" userId="0ec25989-dc86-4447-ac66-f59147535132" providerId="ADAL" clId="{1ECDD0F9-5691-4B10-8C18-918C8D1C4F1D}" dt="2022-12-06T00:47:48.046" v="2141" actId="47"/>
        <pc:sldMkLst>
          <pc:docMk/>
          <pc:sldMk cId="160070965" sldId="286"/>
        </pc:sldMkLst>
        <pc:spChg chg="mod">
          <ac:chgData name="Palmer, Heath (palmerha)" userId="0ec25989-dc86-4447-ac66-f59147535132" providerId="ADAL" clId="{1ECDD0F9-5691-4B10-8C18-918C8D1C4F1D}" dt="2022-11-27T21:00:23.856" v="1657" actId="20577"/>
          <ac:spMkLst>
            <pc:docMk/>
            <pc:sldMk cId="160070965" sldId="286"/>
            <ac:spMk id="3" creationId="{92FE1FA8-809E-4F98-9BB4-0BB33C4E5961}"/>
          </ac:spMkLst>
        </pc:spChg>
      </pc:sldChg>
      <pc:sldChg chg="del">
        <pc:chgData name="Palmer, Heath (palmerha)" userId="0ec25989-dc86-4447-ac66-f59147535132" providerId="ADAL" clId="{1ECDD0F9-5691-4B10-8C18-918C8D1C4F1D}" dt="2022-11-27T21:00:35.842" v="1658" actId="47"/>
        <pc:sldMkLst>
          <pc:docMk/>
          <pc:sldMk cId="1992322254" sldId="287"/>
        </pc:sldMkLst>
      </pc:sldChg>
      <pc:sldChg chg="del">
        <pc:chgData name="Palmer, Heath (palmerha)" userId="0ec25989-dc86-4447-ac66-f59147535132" providerId="ADAL" clId="{1ECDD0F9-5691-4B10-8C18-918C8D1C4F1D}" dt="2022-11-27T21:00:35.842" v="1658" actId="47"/>
        <pc:sldMkLst>
          <pc:docMk/>
          <pc:sldMk cId="255974472" sldId="288"/>
        </pc:sldMkLst>
      </pc:sldChg>
      <pc:sldChg chg="del">
        <pc:chgData name="Palmer, Heath (palmerha)" userId="0ec25989-dc86-4447-ac66-f59147535132" providerId="ADAL" clId="{1ECDD0F9-5691-4B10-8C18-918C8D1C4F1D}" dt="2022-11-27T21:00:35.842" v="1658" actId="47"/>
        <pc:sldMkLst>
          <pc:docMk/>
          <pc:sldMk cId="57854001" sldId="289"/>
        </pc:sldMkLst>
      </pc:sldChg>
      <pc:sldChg chg="del">
        <pc:chgData name="Palmer, Heath (palmerha)" userId="0ec25989-dc86-4447-ac66-f59147535132" providerId="ADAL" clId="{1ECDD0F9-5691-4B10-8C18-918C8D1C4F1D}" dt="2022-11-27T21:00:35.842" v="1658" actId="47"/>
        <pc:sldMkLst>
          <pc:docMk/>
          <pc:sldMk cId="1056242563" sldId="290"/>
        </pc:sldMkLst>
      </pc:sldChg>
      <pc:sldChg chg="del">
        <pc:chgData name="Palmer, Heath (palmerha)" userId="0ec25989-dc86-4447-ac66-f59147535132" providerId="ADAL" clId="{1ECDD0F9-5691-4B10-8C18-918C8D1C4F1D}" dt="2022-11-27T21:00:35.842" v="1658" actId="47"/>
        <pc:sldMkLst>
          <pc:docMk/>
          <pc:sldMk cId="3305703792" sldId="291"/>
        </pc:sldMkLst>
      </pc:sldChg>
      <pc:sldChg chg="modSp del mod addCm delCm">
        <pc:chgData name="Palmer, Heath (palmerha)" userId="0ec25989-dc86-4447-ac66-f59147535132" providerId="ADAL" clId="{1ECDD0F9-5691-4B10-8C18-918C8D1C4F1D}" dt="2022-12-06T00:48:56.069" v="2159" actId="2696"/>
        <pc:sldMkLst>
          <pc:docMk/>
          <pc:sldMk cId="1056460343" sldId="292"/>
        </pc:sldMkLst>
        <pc:spChg chg="mod">
          <ac:chgData name="Palmer, Heath (palmerha)" userId="0ec25989-dc86-4447-ac66-f59147535132" providerId="ADAL" clId="{1ECDD0F9-5691-4B10-8C18-918C8D1C4F1D}" dt="2022-12-06T00:45:04.270" v="2082" actId="20577"/>
          <ac:spMkLst>
            <pc:docMk/>
            <pc:sldMk cId="1056460343" sldId="292"/>
            <ac:spMk id="2" creationId="{D17A2432-61E5-4B2C-A8A6-C9A6A008353E}"/>
          </ac:spMkLst>
        </pc:spChg>
        <pc:spChg chg="mod">
          <ac:chgData name="Palmer, Heath (palmerha)" userId="0ec25989-dc86-4447-ac66-f59147535132" providerId="ADAL" clId="{1ECDD0F9-5691-4B10-8C18-918C8D1C4F1D}" dt="2022-11-27T21:02:13.926" v="1692" actId="13926"/>
          <ac:spMkLst>
            <pc:docMk/>
            <pc:sldMk cId="1056460343" sldId="292"/>
            <ac:spMk id="3" creationId="{4984A09C-2D56-4DB1-9673-DF31CB2DE4AF}"/>
          </ac:spMkLst>
        </pc:spChg>
      </pc:sldChg>
      <pc:sldChg chg="add">
        <pc:chgData name="Palmer, Heath (palmerha)" userId="0ec25989-dc86-4447-ac66-f59147535132" providerId="ADAL" clId="{1ECDD0F9-5691-4B10-8C18-918C8D1C4F1D}" dt="2022-12-06T00:48:58.175" v="2160"/>
        <pc:sldMkLst>
          <pc:docMk/>
          <pc:sldMk cId="1594662963" sldId="292"/>
        </pc:sldMkLst>
      </pc:sldChg>
      <pc:sldChg chg="del addCm">
        <pc:chgData name="Palmer, Heath (palmerha)" userId="0ec25989-dc86-4447-ac66-f59147535132" providerId="ADAL" clId="{1ECDD0F9-5691-4B10-8C18-918C8D1C4F1D}" dt="2022-12-06T00:48:56.069" v="2159" actId="2696"/>
        <pc:sldMkLst>
          <pc:docMk/>
          <pc:sldMk cId="3759500735" sldId="293"/>
        </pc:sldMkLst>
      </pc:sldChg>
      <pc:sldChg chg="add">
        <pc:chgData name="Palmer, Heath (palmerha)" userId="0ec25989-dc86-4447-ac66-f59147535132" providerId="ADAL" clId="{1ECDD0F9-5691-4B10-8C18-918C8D1C4F1D}" dt="2022-12-06T00:48:58.175" v="2160"/>
        <pc:sldMkLst>
          <pc:docMk/>
          <pc:sldMk cId="4024046287" sldId="293"/>
        </pc:sldMkLst>
      </pc:sldChg>
      <pc:sldChg chg="modSp new mod">
        <pc:chgData name="Palmer, Heath (palmerha)" userId="0ec25989-dc86-4447-ac66-f59147535132" providerId="ADAL" clId="{1ECDD0F9-5691-4B10-8C18-918C8D1C4F1D}" dt="2022-11-27T21:04:29.127" v="1704" actId="20577"/>
        <pc:sldMkLst>
          <pc:docMk/>
          <pc:sldMk cId="1712463657" sldId="294"/>
        </pc:sldMkLst>
        <pc:spChg chg="mod">
          <ac:chgData name="Palmer, Heath (palmerha)" userId="0ec25989-dc86-4447-ac66-f59147535132" providerId="ADAL" clId="{1ECDD0F9-5691-4B10-8C18-918C8D1C4F1D}" dt="2022-11-27T21:04:29.127" v="1704" actId="20577"/>
          <ac:spMkLst>
            <pc:docMk/>
            <pc:sldMk cId="1712463657" sldId="294"/>
            <ac:spMk id="2" creationId="{4CF9FF86-6BFB-E2E9-F76E-962F301965F6}"/>
          </ac:spMkLst>
        </pc:spChg>
      </pc:sldChg>
      <pc:sldChg chg="add del">
        <pc:chgData name="Palmer, Heath (palmerha)" userId="0ec25989-dc86-4447-ac66-f59147535132" providerId="ADAL" clId="{1ECDD0F9-5691-4B10-8C18-918C8D1C4F1D}" dt="2022-11-27T21:05:18.573" v="1708" actId="47"/>
        <pc:sldMkLst>
          <pc:docMk/>
          <pc:sldMk cId="3427340258" sldId="619"/>
        </pc:sldMkLst>
      </pc:sldChg>
      <pc:sldChg chg="add addCm modCm">
        <pc:chgData name="Palmer, Heath (palmerha)" userId="0ec25989-dc86-4447-ac66-f59147535132" providerId="ADAL" clId="{1ECDD0F9-5691-4B10-8C18-918C8D1C4F1D}" dt="2022-11-27T21:06:57.860" v="1710"/>
        <pc:sldMkLst>
          <pc:docMk/>
          <pc:sldMk cId="3409899699" sldId="620"/>
        </pc:sldMkLst>
      </pc:sldChg>
      <pc:sldChg chg="add">
        <pc:chgData name="Palmer, Heath (palmerha)" userId="0ec25989-dc86-4447-ac66-f59147535132" providerId="ADAL" clId="{1ECDD0F9-5691-4B10-8C18-918C8D1C4F1D}" dt="2022-11-27T21:05:04.224" v="1707"/>
        <pc:sldMkLst>
          <pc:docMk/>
          <pc:sldMk cId="318756561" sldId="621"/>
        </pc:sldMkLst>
      </pc:sldChg>
      <pc:sldChg chg="add">
        <pc:chgData name="Palmer, Heath (palmerha)" userId="0ec25989-dc86-4447-ac66-f59147535132" providerId="ADAL" clId="{1ECDD0F9-5691-4B10-8C18-918C8D1C4F1D}" dt="2022-11-27T21:05:04.224" v="1707"/>
        <pc:sldMkLst>
          <pc:docMk/>
          <pc:sldMk cId="3519981961" sldId="622"/>
        </pc:sldMkLst>
      </pc:sldChg>
      <pc:sldChg chg="modSp add mod">
        <pc:chgData name="Palmer, Heath (palmerha)" userId="0ec25989-dc86-4447-ac66-f59147535132" providerId="ADAL" clId="{1ECDD0F9-5691-4B10-8C18-918C8D1C4F1D}" dt="2022-11-27T21:04:35.578" v="1706" actId="1076"/>
        <pc:sldMkLst>
          <pc:docMk/>
          <pc:sldMk cId="1265288432" sldId="623"/>
        </pc:sldMkLst>
        <pc:picChg chg="mod">
          <ac:chgData name="Palmer, Heath (palmerha)" userId="0ec25989-dc86-4447-ac66-f59147535132" providerId="ADAL" clId="{1ECDD0F9-5691-4B10-8C18-918C8D1C4F1D}" dt="2022-11-27T21:04:35.578" v="1706" actId="1076"/>
          <ac:picMkLst>
            <pc:docMk/>
            <pc:sldMk cId="1265288432" sldId="623"/>
            <ac:picMk id="6" creationId="{A81AE89E-0CFA-606C-04EB-FBA8450411A3}"/>
          </ac:picMkLst>
        </pc:picChg>
      </pc:sldChg>
      <pc:sldChg chg="add">
        <pc:chgData name="Palmer, Heath (palmerha)" userId="0ec25989-dc86-4447-ac66-f59147535132" providerId="ADAL" clId="{1ECDD0F9-5691-4B10-8C18-918C8D1C4F1D}" dt="2022-11-27T21:05:04.224" v="1707"/>
        <pc:sldMkLst>
          <pc:docMk/>
          <pc:sldMk cId="220341619" sldId="624"/>
        </pc:sldMkLst>
      </pc:sldChg>
      <pc:sldChg chg="add">
        <pc:chgData name="Palmer, Heath (palmerha)" userId="0ec25989-dc86-4447-ac66-f59147535132" providerId="ADAL" clId="{1ECDD0F9-5691-4B10-8C18-918C8D1C4F1D}" dt="2022-11-27T21:05:04.224" v="1707"/>
        <pc:sldMkLst>
          <pc:docMk/>
          <pc:sldMk cId="3600821981" sldId="625"/>
        </pc:sldMkLst>
      </pc:sldChg>
      <pc:sldChg chg="add">
        <pc:chgData name="Palmer, Heath (palmerha)" userId="0ec25989-dc86-4447-ac66-f59147535132" providerId="ADAL" clId="{1ECDD0F9-5691-4B10-8C18-918C8D1C4F1D}" dt="2022-11-27T21:05:04.224" v="1707"/>
        <pc:sldMkLst>
          <pc:docMk/>
          <pc:sldMk cId="237085733" sldId="626"/>
        </pc:sldMkLst>
      </pc:sldChg>
      <pc:sldChg chg="addSp delSp modSp add mod">
        <pc:chgData name="Palmer, Heath (palmerha)" userId="0ec25989-dc86-4447-ac66-f59147535132" providerId="ADAL" clId="{1ECDD0F9-5691-4B10-8C18-918C8D1C4F1D}" dt="2022-12-06T00:50:46.555" v="2178" actId="20577"/>
        <pc:sldMkLst>
          <pc:docMk/>
          <pc:sldMk cId="532745095" sldId="627"/>
        </pc:sldMkLst>
        <pc:spChg chg="mod">
          <ac:chgData name="Palmer, Heath (palmerha)" userId="0ec25989-dc86-4447-ac66-f59147535132" providerId="ADAL" clId="{1ECDD0F9-5691-4B10-8C18-918C8D1C4F1D}" dt="2022-12-06T00:50:46.555" v="2178" actId="20577"/>
          <ac:spMkLst>
            <pc:docMk/>
            <pc:sldMk cId="532745095" sldId="627"/>
            <ac:spMk id="3" creationId="{92FE1FA8-809E-4F98-9BB4-0BB33C4E5961}"/>
          </ac:spMkLst>
        </pc:spChg>
        <pc:picChg chg="add del">
          <ac:chgData name="Palmer, Heath (palmerha)" userId="0ec25989-dc86-4447-ac66-f59147535132" providerId="ADAL" clId="{1ECDD0F9-5691-4B10-8C18-918C8D1C4F1D}" dt="2022-12-06T00:47:57.193" v="2146" actId="478"/>
          <ac:picMkLst>
            <pc:docMk/>
            <pc:sldMk cId="532745095" sldId="627"/>
            <ac:picMk id="5" creationId="{406A6F87-F5FE-3464-5515-59744A50337B}"/>
          </ac:picMkLst>
        </pc:picChg>
        <pc:picChg chg="add del">
          <ac:chgData name="Palmer, Heath (palmerha)" userId="0ec25989-dc86-4447-ac66-f59147535132" providerId="ADAL" clId="{1ECDD0F9-5691-4B10-8C18-918C8D1C4F1D}" dt="2022-12-06T00:48:12.456" v="2150" actId="478"/>
          <ac:picMkLst>
            <pc:docMk/>
            <pc:sldMk cId="532745095" sldId="627"/>
            <ac:picMk id="6" creationId="{53FBA93C-8837-A049-298A-D12D25121CC0}"/>
          </ac:picMkLst>
        </pc:picChg>
        <pc:picChg chg="add mod">
          <ac:chgData name="Palmer, Heath (palmerha)" userId="0ec25989-dc86-4447-ac66-f59147535132" providerId="ADAL" clId="{1ECDD0F9-5691-4B10-8C18-918C8D1C4F1D}" dt="2022-12-06T00:48:11.339" v="2149" actId="14100"/>
          <ac:picMkLst>
            <pc:docMk/>
            <pc:sldMk cId="532745095" sldId="627"/>
            <ac:picMk id="7" creationId="{A8ED322E-F206-8094-C1F1-64DA58F19DBE}"/>
          </ac:picMkLst>
        </pc:picChg>
      </pc:sldChg>
      <pc:sldChg chg="modSp new mod">
        <pc:chgData name="Palmer, Heath (palmerha)" userId="0ec25989-dc86-4447-ac66-f59147535132" providerId="ADAL" clId="{1ECDD0F9-5691-4B10-8C18-918C8D1C4F1D}" dt="2022-12-06T01:25:34.574" v="2575" actId="20577"/>
        <pc:sldMkLst>
          <pc:docMk/>
          <pc:sldMk cId="3416843522" sldId="628"/>
        </pc:sldMkLst>
        <pc:spChg chg="mod">
          <ac:chgData name="Palmer, Heath (palmerha)" userId="0ec25989-dc86-4447-ac66-f59147535132" providerId="ADAL" clId="{1ECDD0F9-5691-4B10-8C18-918C8D1C4F1D}" dt="2022-12-06T00:51:42.385" v="2199" actId="20577"/>
          <ac:spMkLst>
            <pc:docMk/>
            <pc:sldMk cId="3416843522" sldId="628"/>
            <ac:spMk id="2" creationId="{1E5CD1F0-F9D4-5729-8A9E-D5DD127F9AFA}"/>
          </ac:spMkLst>
        </pc:spChg>
        <pc:spChg chg="mod">
          <ac:chgData name="Palmer, Heath (palmerha)" userId="0ec25989-dc86-4447-ac66-f59147535132" providerId="ADAL" clId="{1ECDD0F9-5691-4B10-8C18-918C8D1C4F1D}" dt="2022-12-06T01:25:34.574" v="2575" actId="20577"/>
          <ac:spMkLst>
            <pc:docMk/>
            <pc:sldMk cId="3416843522" sldId="628"/>
            <ac:spMk id="3" creationId="{78179C31-B19E-A8AE-5C09-4FA170EA45D9}"/>
          </ac:spMkLst>
        </pc:spChg>
      </pc:sldChg>
    </pc:docChg>
  </pc:docChgLst>
  <pc:docChgLst>
    <pc:chgData name="Palmer, Heath (palmerha)" userId="0ec25989-dc86-4447-ac66-f59147535132" providerId="ADAL" clId="{156EC6B4-7696-4539-838C-6D9D12E926E4}"/>
    <pc:docChg chg="custSel modSld">
      <pc:chgData name="Palmer, Heath (palmerha)" userId="0ec25989-dc86-4447-ac66-f59147535132" providerId="ADAL" clId="{156EC6B4-7696-4539-838C-6D9D12E926E4}" dt="2020-11-19T07:03:18.330" v="15" actId="33524"/>
      <pc:docMkLst>
        <pc:docMk/>
      </pc:docMkLst>
      <pc:sldChg chg="modSp mod">
        <pc:chgData name="Palmer, Heath (palmerha)" userId="0ec25989-dc86-4447-ac66-f59147535132" providerId="ADAL" clId="{156EC6B4-7696-4539-838C-6D9D12E926E4}" dt="2020-11-19T07:00:39.941" v="3" actId="6549"/>
        <pc:sldMkLst>
          <pc:docMk/>
          <pc:sldMk cId="1590683089" sldId="278"/>
        </pc:sldMkLst>
        <pc:spChg chg="mod">
          <ac:chgData name="Palmer, Heath (palmerha)" userId="0ec25989-dc86-4447-ac66-f59147535132" providerId="ADAL" clId="{156EC6B4-7696-4539-838C-6D9D12E926E4}" dt="2020-11-19T07:00:11.059" v="0" actId="20577"/>
          <ac:spMkLst>
            <pc:docMk/>
            <pc:sldMk cId="1590683089" sldId="278"/>
            <ac:spMk id="2" creationId="{3396C782-D4CA-40D2-96E6-A182BECD005F}"/>
          </ac:spMkLst>
        </pc:spChg>
        <pc:spChg chg="mod">
          <ac:chgData name="Palmer, Heath (palmerha)" userId="0ec25989-dc86-4447-ac66-f59147535132" providerId="ADAL" clId="{156EC6B4-7696-4539-838C-6D9D12E926E4}" dt="2020-11-19T07:00:39.941" v="3" actId="6549"/>
          <ac:spMkLst>
            <pc:docMk/>
            <pc:sldMk cId="1590683089" sldId="278"/>
            <ac:spMk id="3" creationId="{71095485-09AF-4628-A71C-4A2C7EE35D2C}"/>
          </ac:spMkLst>
        </pc:spChg>
      </pc:sldChg>
      <pc:sldChg chg="modSp mod">
        <pc:chgData name="Palmer, Heath (palmerha)" userId="0ec25989-dc86-4447-ac66-f59147535132" providerId="ADAL" clId="{156EC6B4-7696-4539-838C-6D9D12E926E4}" dt="2020-11-19T07:01:31.435" v="13" actId="20577"/>
        <pc:sldMkLst>
          <pc:docMk/>
          <pc:sldMk cId="790591836" sldId="279"/>
        </pc:sldMkLst>
        <pc:spChg chg="mod">
          <ac:chgData name="Palmer, Heath (palmerha)" userId="0ec25989-dc86-4447-ac66-f59147535132" providerId="ADAL" clId="{156EC6B4-7696-4539-838C-6D9D12E926E4}" dt="2020-11-19T07:01:31.435" v="13" actId="20577"/>
          <ac:spMkLst>
            <pc:docMk/>
            <pc:sldMk cId="790591836" sldId="279"/>
            <ac:spMk id="3" creationId="{F1803972-4B63-4B78-8547-140C45944B35}"/>
          </ac:spMkLst>
        </pc:spChg>
      </pc:sldChg>
      <pc:sldChg chg="modSp mod">
        <pc:chgData name="Palmer, Heath (palmerha)" userId="0ec25989-dc86-4447-ac66-f59147535132" providerId="ADAL" clId="{156EC6B4-7696-4539-838C-6D9D12E926E4}" dt="2020-11-19T07:03:18.330" v="15" actId="33524"/>
        <pc:sldMkLst>
          <pc:docMk/>
          <pc:sldMk cId="2476955604" sldId="284"/>
        </pc:sldMkLst>
        <pc:spChg chg="mod">
          <ac:chgData name="Palmer, Heath (palmerha)" userId="0ec25989-dc86-4447-ac66-f59147535132" providerId="ADAL" clId="{156EC6B4-7696-4539-838C-6D9D12E926E4}" dt="2020-11-19T07:03:18.330" v="15" actId="33524"/>
          <ac:spMkLst>
            <pc:docMk/>
            <pc:sldMk cId="2476955604" sldId="284"/>
            <ac:spMk id="3" creationId="{92FE1FA8-809E-4F98-9BB4-0BB33C4E5961}"/>
          </ac:spMkLst>
        </pc:spChg>
      </pc:sldChg>
      <pc:sldChg chg="modSp mod">
        <pc:chgData name="Palmer, Heath (palmerha)" userId="0ec25989-dc86-4447-ac66-f59147535132" providerId="ADAL" clId="{156EC6B4-7696-4539-838C-6D9D12E926E4}" dt="2020-11-19T07:02:58.163" v="14" actId="20577"/>
        <pc:sldMkLst>
          <pc:docMk/>
          <pc:sldMk cId="2920903013" sldId="285"/>
        </pc:sldMkLst>
        <pc:spChg chg="mod">
          <ac:chgData name="Palmer, Heath (palmerha)" userId="0ec25989-dc86-4447-ac66-f59147535132" providerId="ADAL" clId="{156EC6B4-7696-4539-838C-6D9D12E926E4}" dt="2020-11-19T07:02:58.163" v="14" actId="20577"/>
          <ac:spMkLst>
            <pc:docMk/>
            <pc:sldMk cId="2920903013" sldId="285"/>
            <ac:spMk id="3" creationId="{92FE1FA8-809E-4F98-9BB4-0BB33C4E5961}"/>
          </ac:spMkLst>
        </pc:spChg>
      </pc:sldChg>
    </pc:docChg>
  </pc:docChgLst>
  <pc:docChgLst>
    <pc:chgData name="Palmer, Heath (palmerha)" userId="S::palmerha@mail.uc.edu::0ec25989-dc86-4447-ac66-f59147535132" providerId="AD" clId="Web-{C98C47B9-A67D-DE2A-5909-B0AB2DD9128F}"/>
    <pc:docChg chg="mod modSld">
      <pc:chgData name="Palmer, Heath (palmerha)" userId="S::palmerha@mail.uc.edu::0ec25989-dc86-4447-ac66-f59147535132" providerId="AD" clId="Web-{C98C47B9-A67D-DE2A-5909-B0AB2DD9128F}" dt="2022-11-27T20:33:50.669" v="175" actId="20577"/>
      <pc:docMkLst>
        <pc:docMk/>
      </pc:docMkLst>
      <pc:sldChg chg="modSp addCm">
        <pc:chgData name="Palmer, Heath (palmerha)" userId="S::palmerha@mail.uc.edu::0ec25989-dc86-4447-ac66-f59147535132" providerId="AD" clId="Web-{C98C47B9-A67D-DE2A-5909-B0AB2DD9128F}" dt="2022-11-27T20:23:11.622" v="16"/>
        <pc:sldMkLst>
          <pc:docMk/>
          <pc:sldMk cId="109857222" sldId="256"/>
        </pc:sldMkLst>
        <pc:spChg chg="mod">
          <ac:chgData name="Palmer, Heath (palmerha)" userId="S::palmerha@mail.uc.edu::0ec25989-dc86-4447-ac66-f59147535132" providerId="AD" clId="Web-{C98C47B9-A67D-DE2A-5909-B0AB2DD9128F}" dt="2022-11-27T20:22:53.371" v="1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Palmer, Heath (palmerha)" userId="S::palmerha@mail.uc.edu::0ec25989-dc86-4447-ac66-f59147535132" providerId="AD" clId="Web-{C98C47B9-A67D-DE2A-5909-B0AB2DD9128F}" dt="2022-11-27T20:33:50.669" v="175" actId="20577"/>
        <pc:sldMkLst>
          <pc:docMk/>
          <pc:sldMk cId="1590683089" sldId="278"/>
        </pc:sldMkLst>
        <pc:spChg chg="mod">
          <ac:chgData name="Palmer, Heath (palmerha)" userId="S::palmerha@mail.uc.edu::0ec25989-dc86-4447-ac66-f59147535132" providerId="AD" clId="Web-{C98C47B9-A67D-DE2A-5909-B0AB2DD9128F}" dt="2022-11-27T20:33:50.669" v="175" actId="20577"/>
          <ac:spMkLst>
            <pc:docMk/>
            <pc:sldMk cId="1590683089" sldId="278"/>
            <ac:spMk id="3" creationId="{71095485-09AF-4628-A71C-4A2C7EE35D2C}"/>
          </ac:spMkLst>
        </pc:spChg>
      </pc:sldChg>
    </pc:docChg>
  </pc:docChgLst>
  <pc:docChgLst>
    <pc:chgData name="Palmer, Heath (palmerha)" userId="S::palmerha@mail.uc.edu::0ec25989-dc86-4447-ac66-f59147535132" providerId="AD" clId="Web-{009557D5-D6C6-A3E1-2F70-68B0BF74E96A}"/>
    <pc:docChg chg="modSld">
      <pc:chgData name="Palmer, Heath (palmerha)" userId="S::palmerha@mail.uc.edu::0ec25989-dc86-4447-ac66-f59147535132" providerId="AD" clId="Web-{009557D5-D6C6-A3E1-2F70-68B0BF74E96A}" dt="2020-11-05T04:12:44.802" v="975" actId="20577"/>
      <pc:docMkLst>
        <pc:docMk/>
      </pc:docMkLst>
      <pc:sldChg chg="modSp">
        <pc:chgData name="Palmer, Heath (palmerha)" userId="S::palmerha@mail.uc.edu::0ec25989-dc86-4447-ac66-f59147535132" providerId="AD" clId="Web-{009557D5-D6C6-A3E1-2F70-68B0BF74E96A}" dt="2020-11-05T03:30:32.338" v="210" actId="20577"/>
        <pc:sldMkLst>
          <pc:docMk/>
          <pc:sldMk cId="354421576" sldId="260"/>
        </pc:sldMkLst>
        <pc:spChg chg="mod">
          <ac:chgData name="Palmer, Heath (palmerha)" userId="S::palmerha@mail.uc.edu::0ec25989-dc86-4447-ac66-f59147535132" providerId="AD" clId="Web-{009557D5-D6C6-A3E1-2F70-68B0BF74E96A}" dt="2020-11-05T03:30:32.338" v="210" actId="20577"/>
          <ac:spMkLst>
            <pc:docMk/>
            <pc:sldMk cId="354421576" sldId="260"/>
            <ac:spMk id="3" creationId="{E175EF40-3511-4DE2-8AC8-3BA1E13EE81B}"/>
          </ac:spMkLst>
        </pc:spChg>
      </pc:sldChg>
      <pc:sldChg chg="modSp delCm">
        <pc:chgData name="Palmer, Heath (palmerha)" userId="S::palmerha@mail.uc.edu::0ec25989-dc86-4447-ac66-f59147535132" providerId="AD" clId="Web-{009557D5-D6C6-A3E1-2F70-68B0BF74E96A}" dt="2020-11-05T03:29:09.979" v="68" actId="20577"/>
        <pc:sldMkLst>
          <pc:docMk/>
          <pc:sldMk cId="2396104906" sldId="265"/>
        </pc:sldMkLst>
        <pc:spChg chg="mod">
          <ac:chgData name="Palmer, Heath (palmerha)" userId="S::palmerha@mail.uc.edu::0ec25989-dc86-4447-ac66-f59147535132" providerId="AD" clId="Web-{009557D5-D6C6-A3E1-2F70-68B0BF74E96A}" dt="2020-11-05T03:29:09.979" v="68" actId="20577"/>
          <ac:spMkLst>
            <pc:docMk/>
            <pc:sldMk cId="2396104906" sldId="265"/>
            <ac:spMk id="3" creationId="{09EECE21-FBAD-43CB-8C93-0CE11C2971F4}"/>
          </ac:spMkLst>
        </pc:spChg>
      </pc:sldChg>
      <pc:sldChg chg="modSp delCm">
        <pc:chgData name="Palmer, Heath (palmerha)" userId="S::palmerha@mail.uc.edu::0ec25989-dc86-4447-ac66-f59147535132" providerId="AD" clId="Web-{009557D5-D6C6-A3E1-2F70-68B0BF74E96A}" dt="2020-11-05T03:28:47.042" v="56" actId="20577"/>
        <pc:sldMkLst>
          <pc:docMk/>
          <pc:sldMk cId="4071220170" sldId="267"/>
        </pc:sldMkLst>
        <pc:spChg chg="mod">
          <ac:chgData name="Palmer, Heath (palmerha)" userId="S::palmerha@mail.uc.edu::0ec25989-dc86-4447-ac66-f59147535132" providerId="AD" clId="Web-{009557D5-D6C6-A3E1-2F70-68B0BF74E96A}" dt="2020-11-05T03:28:47.042" v="56" actId="20577"/>
          <ac:spMkLst>
            <pc:docMk/>
            <pc:sldMk cId="4071220170" sldId="267"/>
            <ac:spMk id="3" creationId="{F6A7AE77-701E-4F81-9B79-501B8F9597DF}"/>
          </ac:spMkLst>
        </pc:spChg>
      </pc:sldChg>
      <pc:sldChg chg="modSp delCm">
        <pc:chgData name="Palmer, Heath (palmerha)" userId="S::palmerha@mail.uc.edu::0ec25989-dc86-4447-ac66-f59147535132" providerId="AD" clId="Web-{009557D5-D6C6-A3E1-2F70-68B0BF74E96A}" dt="2020-11-05T03:54:10.600" v="803"/>
        <pc:sldMkLst>
          <pc:docMk/>
          <pc:sldMk cId="1338216508" sldId="268"/>
        </pc:sldMkLst>
        <pc:spChg chg="mod">
          <ac:chgData name="Palmer, Heath (palmerha)" userId="S::palmerha@mail.uc.edu::0ec25989-dc86-4447-ac66-f59147535132" providerId="AD" clId="Web-{009557D5-D6C6-A3E1-2F70-68B0BF74E96A}" dt="2020-11-05T03:54:04.413" v="800" actId="20577"/>
          <ac:spMkLst>
            <pc:docMk/>
            <pc:sldMk cId="1338216508" sldId="268"/>
            <ac:spMk id="3" creationId="{F6A7AE77-701E-4F81-9B79-501B8F9597DF}"/>
          </ac:spMkLst>
        </pc:spChg>
      </pc:sldChg>
      <pc:sldChg chg="modSp">
        <pc:chgData name="Palmer, Heath (palmerha)" userId="S::palmerha@mail.uc.edu::0ec25989-dc86-4447-ac66-f59147535132" providerId="AD" clId="Web-{009557D5-D6C6-A3E1-2F70-68B0BF74E96A}" dt="2020-11-05T04:12:44.802" v="974" actId="20577"/>
        <pc:sldMkLst>
          <pc:docMk/>
          <pc:sldMk cId="2592412430" sldId="269"/>
        </pc:sldMkLst>
        <pc:spChg chg="mod">
          <ac:chgData name="Palmer, Heath (palmerha)" userId="S::palmerha@mail.uc.edu::0ec25989-dc86-4447-ac66-f59147535132" providerId="AD" clId="Web-{009557D5-D6C6-A3E1-2F70-68B0BF74E96A}" dt="2020-11-05T04:12:44.802" v="974" actId="20577"/>
          <ac:spMkLst>
            <pc:docMk/>
            <pc:sldMk cId="2592412430" sldId="269"/>
            <ac:spMk id="3" creationId="{F6A7AE77-701E-4F81-9B79-501B8F9597DF}"/>
          </ac:spMkLst>
        </pc:spChg>
      </pc:sldChg>
      <pc:sldChg chg="modSp">
        <pc:chgData name="Palmer, Heath (palmerha)" userId="S::palmerha@mail.uc.edu::0ec25989-dc86-4447-ac66-f59147535132" providerId="AD" clId="Web-{009557D5-D6C6-A3E1-2F70-68B0BF74E96A}" dt="2020-11-05T03:30:11.057" v="164" actId="20577"/>
        <pc:sldMkLst>
          <pc:docMk/>
          <pc:sldMk cId="3261998374" sldId="275"/>
        </pc:sldMkLst>
        <pc:spChg chg="mod">
          <ac:chgData name="Palmer, Heath (palmerha)" userId="S::palmerha@mail.uc.edu::0ec25989-dc86-4447-ac66-f59147535132" providerId="AD" clId="Web-{009557D5-D6C6-A3E1-2F70-68B0BF74E96A}" dt="2020-11-05T03:30:11.057" v="164" actId="20577"/>
          <ac:spMkLst>
            <pc:docMk/>
            <pc:sldMk cId="3261998374" sldId="275"/>
            <ac:spMk id="3" creationId="{E175EF40-3511-4DE2-8AC8-3BA1E13EE81B}"/>
          </ac:spMkLst>
        </pc:spChg>
      </pc:sldChg>
      <pc:sldChg chg="modSp">
        <pc:chgData name="Palmer, Heath (palmerha)" userId="S::palmerha@mail.uc.edu::0ec25989-dc86-4447-ac66-f59147535132" providerId="AD" clId="Web-{009557D5-D6C6-A3E1-2F70-68B0BF74E96A}" dt="2020-11-05T03:29:34.370" v="95" actId="20577"/>
        <pc:sldMkLst>
          <pc:docMk/>
          <pc:sldMk cId="4001307536" sldId="276"/>
        </pc:sldMkLst>
        <pc:spChg chg="mod">
          <ac:chgData name="Palmer, Heath (palmerha)" userId="S::palmerha@mail.uc.edu::0ec25989-dc86-4447-ac66-f59147535132" providerId="AD" clId="Web-{009557D5-D6C6-A3E1-2F70-68B0BF74E96A}" dt="2020-11-05T03:29:34.370" v="95" actId="20577"/>
          <ac:spMkLst>
            <pc:docMk/>
            <pc:sldMk cId="4001307536" sldId="276"/>
            <ac:spMk id="3" creationId="{E175EF40-3511-4DE2-8AC8-3BA1E13EE81B}"/>
          </ac:spMkLst>
        </pc:spChg>
      </pc:sldChg>
      <pc:sldChg chg="modSp">
        <pc:chgData name="Palmer, Heath (palmerha)" userId="S::palmerha@mail.uc.edu::0ec25989-dc86-4447-ac66-f59147535132" providerId="AD" clId="Web-{009557D5-D6C6-A3E1-2F70-68B0BF74E96A}" dt="2020-11-05T03:29:57.416" v="138" actId="20577"/>
        <pc:sldMkLst>
          <pc:docMk/>
          <pc:sldMk cId="2314911649" sldId="277"/>
        </pc:sldMkLst>
        <pc:spChg chg="mod">
          <ac:chgData name="Palmer, Heath (palmerha)" userId="S::palmerha@mail.uc.edu::0ec25989-dc86-4447-ac66-f59147535132" providerId="AD" clId="Web-{009557D5-D6C6-A3E1-2F70-68B0BF74E96A}" dt="2020-11-05T03:29:57.416" v="138" actId="20577"/>
          <ac:spMkLst>
            <pc:docMk/>
            <pc:sldMk cId="2314911649" sldId="277"/>
            <ac:spMk id="3" creationId="{E175EF40-3511-4DE2-8AC8-3BA1E13EE81B}"/>
          </ac:spMkLst>
        </pc:spChg>
      </pc:sldChg>
    </pc:docChg>
  </pc:docChgLst>
  <pc:docChgLst>
    <pc:chgData name="Palmer, Heath (palmerha)" userId="0ec25989-dc86-4447-ac66-f59147535132" providerId="ADAL" clId="{70B2403F-153A-46EF-A974-349D818FFE50}"/>
    <pc:docChg chg="undo custSel delSld modSld">
      <pc:chgData name="Palmer, Heath (palmerha)" userId="0ec25989-dc86-4447-ac66-f59147535132" providerId="ADAL" clId="{70B2403F-153A-46EF-A974-349D818FFE50}" dt="2020-11-05T05:25:48.189" v="3271" actId="1592"/>
      <pc:docMkLst>
        <pc:docMk/>
      </pc:docMkLst>
      <pc:sldChg chg="modSp mod">
        <pc:chgData name="Palmer, Heath (palmerha)" userId="0ec25989-dc86-4447-ac66-f59147535132" providerId="ADAL" clId="{70B2403F-153A-46EF-A974-349D818FFE50}" dt="2020-11-05T04:59:26.462" v="2191" actId="20577"/>
        <pc:sldMkLst>
          <pc:docMk/>
          <pc:sldMk cId="109857222" sldId="256"/>
        </pc:sldMkLst>
        <pc:spChg chg="mod">
          <ac:chgData name="Palmer, Heath (palmerha)" userId="0ec25989-dc86-4447-ac66-f59147535132" providerId="ADAL" clId="{70B2403F-153A-46EF-A974-349D818FFE50}" dt="2020-11-05T04:59:26.462" v="219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Palmer, Heath (palmerha)" userId="0ec25989-dc86-4447-ac66-f59147535132" providerId="ADAL" clId="{70B2403F-153A-46EF-A974-349D818FFE50}" dt="2020-11-05T04:56:04.599" v="2125" actId="47"/>
        <pc:sldMkLst>
          <pc:docMk/>
          <pc:sldMk cId="108929120" sldId="259"/>
        </pc:sldMkLst>
      </pc:sldChg>
      <pc:sldChg chg="modSp mod">
        <pc:chgData name="Palmer, Heath (palmerha)" userId="0ec25989-dc86-4447-ac66-f59147535132" providerId="ADAL" clId="{70B2403F-153A-46EF-A974-349D818FFE50}" dt="2020-11-05T04:57:36.665" v="2126" actId="6549"/>
        <pc:sldMkLst>
          <pc:docMk/>
          <pc:sldMk cId="354421576" sldId="260"/>
        </pc:sldMkLst>
        <pc:spChg chg="mod">
          <ac:chgData name="Palmer, Heath (palmerha)" userId="0ec25989-dc86-4447-ac66-f59147535132" providerId="ADAL" clId="{70B2403F-153A-46EF-A974-349D818FFE50}" dt="2020-11-05T04:57:36.665" v="2126" actId="6549"/>
          <ac:spMkLst>
            <pc:docMk/>
            <pc:sldMk cId="354421576" sldId="260"/>
            <ac:spMk id="3" creationId="{E175EF40-3511-4DE2-8AC8-3BA1E13EE81B}"/>
          </ac:spMkLst>
        </pc:spChg>
      </pc:sldChg>
      <pc:sldChg chg="modSp mod">
        <pc:chgData name="Palmer, Heath (palmerha)" userId="0ec25989-dc86-4447-ac66-f59147535132" providerId="ADAL" clId="{70B2403F-153A-46EF-A974-349D818FFE50}" dt="2020-11-05T05:09:34.652" v="2446" actId="20577"/>
        <pc:sldMkLst>
          <pc:docMk/>
          <pc:sldMk cId="2396104906" sldId="265"/>
        </pc:sldMkLst>
        <pc:spChg chg="mod">
          <ac:chgData name="Palmer, Heath (palmerha)" userId="0ec25989-dc86-4447-ac66-f59147535132" providerId="ADAL" clId="{70B2403F-153A-46EF-A974-349D818FFE50}" dt="2020-11-05T05:09:34.652" v="2446" actId="20577"/>
          <ac:spMkLst>
            <pc:docMk/>
            <pc:sldMk cId="2396104906" sldId="265"/>
            <ac:spMk id="3" creationId="{09EECE21-FBAD-43CB-8C93-0CE11C2971F4}"/>
          </ac:spMkLst>
        </pc:spChg>
      </pc:sldChg>
      <pc:sldChg chg="delSp modSp mod">
        <pc:chgData name="Palmer, Heath (palmerha)" userId="0ec25989-dc86-4447-ac66-f59147535132" providerId="ADAL" clId="{70B2403F-153A-46EF-A974-349D818FFE50}" dt="2020-11-05T05:10:30.840" v="2478" actId="20577"/>
        <pc:sldMkLst>
          <pc:docMk/>
          <pc:sldMk cId="4175982286" sldId="266"/>
        </pc:sldMkLst>
        <pc:spChg chg="mod">
          <ac:chgData name="Palmer, Heath (palmerha)" userId="0ec25989-dc86-4447-ac66-f59147535132" providerId="ADAL" clId="{70B2403F-153A-46EF-A974-349D818FFE50}" dt="2020-11-05T05:10:30.840" v="2478" actId="20577"/>
          <ac:spMkLst>
            <pc:docMk/>
            <pc:sldMk cId="4175982286" sldId="266"/>
            <ac:spMk id="3" creationId="{09EECE21-FBAD-43CB-8C93-0CE11C2971F4}"/>
          </ac:spMkLst>
        </pc:spChg>
        <pc:spChg chg="del">
          <ac:chgData name="Palmer, Heath (palmerha)" userId="0ec25989-dc86-4447-ac66-f59147535132" providerId="ADAL" clId="{70B2403F-153A-46EF-A974-349D818FFE50}" dt="2020-11-05T04:48:10.596" v="1835" actId="478"/>
          <ac:spMkLst>
            <pc:docMk/>
            <pc:sldMk cId="4175982286" sldId="266"/>
            <ac:spMk id="6" creationId="{62BFAA32-9020-4AAD-8294-98C33BBBF907}"/>
          </ac:spMkLst>
        </pc:spChg>
        <pc:picChg chg="del">
          <ac:chgData name="Palmer, Heath (palmerha)" userId="0ec25989-dc86-4447-ac66-f59147535132" providerId="ADAL" clId="{70B2403F-153A-46EF-A974-349D818FFE50}" dt="2020-11-05T04:48:09.486" v="1834" actId="478"/>
          <ac:picMkLst>
            <pc:docMk/>
            <pc:sldMk cId="4175982286" sldId="266"/>
            <ac:picMk id="4" creationId="{74E0C450-7B68-4A2A-B78B-028BC938430C}"/>
          </ac:picMkLst>
        </pc:picChg>
      </pc:sldChg>
      <pc:sldChg chg="modSp mod">
        <pc:chgData name="Palmer, Heath (palmerha)" userId="0ec25989-dc86-4447-ac66-f59147535132" providerId="ADAL" clId="{70B2403F-153A-46EF-A974-349D818FFE50}" dt="2020-11-05T05:15:16.371" v="2696" actId="20577"/>
        <pc:sldMkLst>
          <pc:docMk/>
          <pc:sldMk cId="4071220170" sldId="267"/>
        </pc:sldMkLst>
        <pc:spChg chg="mod">
          <ac:chgData name="Palmer, Heath (palmerha)" userId="0ec25989-dc86-4447-ac66-f59147535132" providerId="ADAL" clId="{70B2403F-153A-46EF-A974-349D818FFE50}" dt="2020-11-05T05:15:16.371" v="2696" actId="20577"/>
          <ac:spMkLst>
            <pc:docMk/>
            <pc:sldMk cId="4071220170" sldId="267"/>
            <ac:spMk id="3" creationId="{F6A7AE77-701E-4F81-9B79-501B8F9597DF}"/>
          </ac:spMkLst>
        </pc:spChg>
      </pc:sldChg>
      <pc:sldChg chg="modSp mod">
        <pc:chgData name="Palmer, Heath (palmerha)" userId="0ec25989-dc86-4447-ac66-f59147535132" providerId="ADAL" clId="{70B2403F-153A-46EF-A974-349D818FFE50}" dt="2020-11-05T05:25:28.768" v="3270" actId="20577"/>
        <pc:sldMkLst>
          <pc:docMk/>
          <pc:sldMk cId="1338216508" sldId="268"/>
        </pc:sldMkLst>
        <pc:spChg chg="mod">
          <ac:chgData name="Palmer, Heath (palmerha)" userId="0ec25989-dc86-4447-ac66-f59147535132" providerId="ADAL" clId="{70B2403F-153A-46EF-A974-349D818FFE50}" dt="2020-11-05T05:25:28.768" v="3270" actId="20577"/>
          <ac:spMkLst>
            <pc:docMk/>
            <pc:sldMk cId="1338216508" sldId="268"/>
            <ac:spMk id="3" creationId="{F6A7AE77-701E-4F81-9B79-501B8F9597DF}"/>
          </ac:spMkLst>
        </pc:spChg>
      </pc:sldChg>
      <pc:sldChg chg="modSp mod delCm">
        <pc:chgData name="Palmer, Heath (palmerha)" userId="0ec25989-dc86-4447-ac66-f59147535132" providerId="ADAL" clId="{70B2403F-153A-46EF-A974-349D818FFE50}" dt="2020-11-05T05:25:48.189" v="3271" actId="1592"/>
        <pc:sldMkLst>
          <pc:docMk/>
          <pc:sldMk cId="2592412430" sldId="269"/>
        </pc:sldMkLst>
        <pc:spChg chg="mod">
          <ac:chgData name="Palmer, Heath (palmerha)" userId="0ec25989-dc86-4447-ac66-f59147535132" providerId="ADAL" clId="{70B2403F-153A-46EF-A974-349D818FFE50}" dt="2020-11-05T04:18:59.244" v="301" actId="20577"/>
          <ac:spMkLst>
            <pc:docMk/>
            <pc:sldMk cId="2592412430" sldId="269"/>
            <ac:spMk id="3" creationId="{F6A7AE77-701E-4F81-9B79-501B8F9597DF}"/>
          </ac:spMkLst>
        </pc:spChg>
      </pc:sldChg>
      <pc:sldChg chg="addSp modSp mod">
        <pc:chgData name="Palmer, Heath (palmerha)" userId="0ec25989-dc86-4447-ac66-f59147535132" providerId="ADAL" clId="{70B2403F-153A-46EF-A974-349D818FFE50}" dt="2020-11-05T04:24:22.206" v="509" actId="20577"/>
        <pc:sldMkLst>
          <pc:docMk/>
          <pc:sldMk cId="3527343456" sldId="270"/>
        </pc:sldMkLst>
        <pc:spChg chg="mod">
          <ac:chgData name="Palmer, Heath (palmerha)" userId="0ec25989-dc86-4447-ac66-f59147535132" providerId="ADAL" clId="{70B2403F-153A-46EF-A974-349D818FFE50}" dt="2020-11-05T04:20:58.727" v="388" actId="20577"/>
          <ac:spMkLst>
            <pc:docMk/>
            <pc:sldMk cId="3527343456" sldId="270"/>
            <ac:spMk id="3" creationId="{F6A7AE77-701E-4F81-9B79-501B8F9597DF}"/>
          </ac:spMkLst>
        </pc:spChg>
        <pc:spChg chg="add mod">
          <ac:chgData name="Palmer, Heath (palmerha)" userId="0ec25989-dc86-4447-ac66-f59147535132" providerId="ADAL" clId="{70B2403F-153A-46EF-A974-349D818FFE50}" dt="2020-11-05T04:21:56.665" v="393" actId="1076"/>
          <ac:spMkLst>
            <pc:docMk/>
            <pc:sldMk cId="3527343456" sldId="270"/>
            <ac:spMk id="6" creationId="{6DA3447A-6486-4E9D-BE75-738699E9D06E}"/>
          </ac:spMkLst>
        </pc:spChg>
        <pc:spChg chg="add mod">
          <ac:chgData name="Palmer, Heath (palmerha)" userId="0ec25989-dc86-4447-ac66-f59147535132" providerId="ADAL" clId="{70B2403F-153A-46EF-A974-349D818FFE50}" dt="2020-11-05T04:22:19.582" v="404" actId="1036"/>
          <ac:spMkLst>
            <pc:docMk/>
            <pc:sldMk cId="3527343456" sldId="270"/>
            <ac:spMk id="7" creationId="{2A2902AC-C01B-4373-A455-4A0056851B1B}"/>
          </ac:spMkLst>
        </pc:spChg>
        <pc:spChg chg="add mod">
          <ac:chgData name="Palmer, Heath (palmerha)" userId="0ec25989-dc86-4447-ac66-f59147535132" providerId="ADAL" clId="{70B2403F-153A-46EF-A974-349D818FFE50}" dt="2020-11-05T04:22:22.782" v="406" actId="1076"/>
          <ac:spMkLst>
            <pc:docMk/>
            <pc:sldMk cId="3527343456" sldId="270"/>
            <ac:spMk id="9" creationId="{F475CE93-A8D5-423B-B323-FA4B383FC6E3}"/>
          </ac:spMkLst>
        </pc:spChg>
        <pc:spChg chg="add mod">
          <ac:chgData name="Palmer, Heath (palmerha)" userId="0ec25989-dc86-4447-ac66-f59147535132" providerId="ADAL" clId="{70B2403F-153A-46EF-A974-349D818FFE50}" dt="2020-11-05T04:22:26.710" v="408" actId="1076"/>
          <ac:spMkLst>
            <pc:docMk/>
            <pc:sldMk cId="3527343456" sldId="270"/>
            <ac:spMk id="16" creationId="{3AA4C176-F379-4836-9ECA-C7FB81D29581}"/>
          </ac:spMkLst>
        </pc:spChg>
        <pc:spChg chg="add mod">
          <ac:chgData name="Palmer, Heath (palmerha)" userId="0ec25989-dc86-4447-ac66-f59147535132" providerId="ADAL" clId="{70B2403F-153A-46EF-A974-349D818FFE50}" dt="2020-11-05T04:24:22.206" v="509" actId="20577"/>
          <ac:spMkLst>
            <pc:docMk/>
            <pc:sldMk cId="3527343456" sldId="270"/>
            <ac:spMk id="18" creationId="{9EBA04C1-E7E8-430D-AF2C-D9517BACE5C9}"/>
          </ac:spMkLst>
        </pc:spChg>
      </pc:sldChg>
      <pc:sldChg chg="modSp mod delCm modCm">
        <pc:chgData name="Palmer, Heath (palmerha)" userId="0ec25989-dc86-4447-ac66-f59147535132" providerId="ADAL" clId="{70B2403F-153A-46EF-A974-349D818FFE50}" dt="2020-11-05T05:23:02.632" v="2968" actId="20577"/>
        <pc:sldMkLst>
          <pc:docMk/>
          <pc:sldMk cId="1853245221" sldId="271"/>
        </pc:sldMkLst>
        <pc:spChg chg="mod">
          <ac:chgData name="Palmer, Heath (palmerha)" userId="0ec25989-dc86-4447-ac66-f59147535132" providerId="ADAL" clId="{70B2403F-153A-46EF-A974-349D818FFE50}" dt="2020-11-05T04:27:48.727" v="577" actId="20577"/>
          <ac:spMkLst>
            <pc:docMk/>
            <pc:sldMk cId="1853245221" sldId="271"/>
            <ac:spMk id="2" creationId="{25958826-8C9C-4588-9A1C-27ECC4D404D9}"/>
          </ac:spMkLst>
        </pc:spChg>
        <pc:spChg chg="mod">
          <ac:chgData name="Palmer, Heath (palmerha)" userId="0ec25989-dc86-4447-ac66-f59147535132" providerId="ADAL" clId="{70B2403F-153A-46EF-A974-349D818FFE50}" dt="2020-11-05T05:23:02.632" v="2968" actId="20577"/>
          <ac:spMkLst>
            <pc:docMk/>
            <pc:sldMk cId="1853245221" sldId="271"/>
            <ac:spMk id="3" creationId="{1B10DFCB-B9AE-4C16-8D1E-9052FB1A750E}"/>
          </ac:spMkLst>
        </pc:spChg>
      </pc:sldChg>
      <pc:sldChg chg="modSp mod delCm">
        <pc:chgData name="Palmer, Heath (palmerha)" userId="0ec25989-dc86-4447-ac66-f59147535132" providerId="ADAL" clId="{70B2403F-153A-46EF-A974-349D818FFE50}" dt="2020-11-05T05:23:16.996" v="2971" actId="1592"/>
        <pc:sldMkLst>
          <pc:docMk/>
          <pc:sldMk cId="1003062684" sldId="272"/>
        </pc:sldMkLst>
        <pc:spChg chg="mod">
          <ac:chgData name="Palmer, Heath (palmerha)" userId="0ec25989-dc86-4447-ac66-f59147535132" providerId="ADAL" clId="{70B2403F-153A-46EF-A974-349D818FFE50}" dt="2020-11-05T04:27:53.487" v="586" actId="20577"/>
          <ac:spMkLst>
            <pc:docMk/>
            <pc:sldMk cId="1003062684" sldId="272"/>
            <ac:spMk id="2" creationId="{25958826-8C9C-4588-9A1C-27ECC4D404D9}"/>
          </ac:spMkLst>
        </pc:spChg>
        <pc:spChg chg="mod">
          <ac:chgData name="Palmer, Heath (palmerha)" userId="0ec25989-dc86-4447-ac66-f59147535132" providerId="ADAL" clId="{70B2403F-153A-46EF-A974-349D818FFE50}" dt="2020-11-05T05:23:12.004" v="2970" actId="20577"/>
          <ac:spMkLst>
            <pc:docMk/>
            <pc:sldMk cId="1003062684" sldId="272"/>
            <ac:spMk id="3" creationId="{1B10DFCB-B9AE-4C16-8D1E-9052FB1A750E}"/>
          </ac:spMkLst>
        </pc:spChg>
      </pc:sldChg>
      <pc:sldChg chg="modSp mod">
        <pc:chgData name="Palmer, Heath (palmerha)" userId="0ec25989-dc86-4447-ac66-f59147535132" providerId="ADAL" clId="{70B2403F-153A-46EF-A974-349D818FFE50}" dt="2020-11-05T04:59:03.443" v="2181" actId="20577"/>
        <pc:sldMkLst>
          <pc:docMk/>
          <pc:sldMk cId="3261998374" sldId="275"/>
        </pc:sldMkLst>
        <pc:spChg chg="mod">
          <ac:chgData name="Palmer, Heath (palmerha)" userId="0ec25989-dc86-4447-ac66-f59147535132" providerId="ADAL" clId="{70B2403F-153A-46EF-A974-349D818FFE50}" dt="2020-11-05T04:59:03.443" v="2181" actId="20577"/>
          <ac:spMkLst>
            <pc:docMk/>
            <pc:sldMk cId="3261998374" sldId="275"/>
            <ac:spMk id="3" creationId="{E175EF40-3511-4DE2-8AC8-3BA1E13EE81B}"/>
          </ac:spMkLst>
        </pc:spChg>
      </pc:sldChg>
      <pc:sldChg chg="modSp mod">
        <pc:chgData name="Palmer, Heath (palmerha)" userId="0ec25989-dc86-4447-ac66-f59147535132" providerId="ADAL" clId="{70B2403F-153A-46EF-A974-349D818FFE50}" dt="2020-11-05T05:14:28.027" v="2570" actId="20577"/>
        <pc:sldMkLst>
          <pc:docMk/>
          <pc:sldMk cId="4001307536" sldId="276"/>
        </pc:sldMkLst>
        <pc:spChg chg="mod">
          <ac:chgData name="Palmer, Heath (palmerha)" userId="0ec25989-dc86-4447-ac66-f59147535132" providerId="ADAL" clId="{70B2403F-153A-46EF-A974-349D818FFE50}" dt="2020-11-05T05:02:27.464" v="2228" actId="20577"/>
          <ac:spMkLst>
            <pc:docMk/>
            <pc:sldMk cId="4001307536" sldId="276"/>
            <ac:spMk id="2" creationId="{196A424B-FB94-4A3C-A421-A2242BE85DF1}"/>
          </ac:spMkLst>
        </pc:spChg>
        <pc:spChg chg="mod">
          <ac:chgData name="Palmer, Heath (palmerha)" userId="0ec25989-dc86-4447-ac66-f59147535132" providerId="ADAL" clId="{70B2403F-153A-46EF-A974-349D818FFE50}" dt="2020-11-05T05:14:28.027" v="2570" actId="20577"/>
          <ac:spMkLst>
            <pc:docMk/>
            <pc:sldMk cId="4001307536" sldId="276"/>
            <ac:spMk id="3" creationId="{E175EF40-3511-4DE2-8AC8-3BA1E13EE81B}"/>
          </ac:spMkLst>
        </pc:spChg>
      </pc:sldChg>
      <pc:sldChg chg="modSp mod">
        <pc:chgData name="Palmer, Heath (palmerha)" userId="0ec25989-dc86-4447-ac66-f59147535132" providerId="ADAL" clId="{70B2403F-153A-46EF-A974-349D818FFE50}" dt="2020-11-05T05:02:20.539" v="2226" actId="20577"/>
        <pc:sldMkLst>
          <pc:docMk/>
          <pc:sldMk cId="2314911649" sldId="277"/>
        </pc:sldMkLst>
        <pc:spChg chg="mod">
          <ac:chgData name="Palmer, Heath (palmerha)" userId="0ec25989-dc86-4447-ac66-f59147535132" providerId="ADAL" clId="{70B2403F-153A-46EF-A974-349D818FFE50}" dt="2020-11-05T05:02:20.539" v="2226" actId="20577"/>
          <ac:spMkLst>
            <pc:docMk/>
            <pc:sldMk cId="2314911649" sldId="277"/>
            <ac:spMk id="2" creationId="{196A424B-FB94-4A3C-A421-A2242BE85DF1}"/>
          </ac:spMkLst>
        </pc:spChg>
        <pc:spChg chg="mod">
          <ac:chgData name="Palmer, Heath (palmerha)" userId="0ec25989-dc86-4447-ac66-f59147535132" providerId="ADAL" clId="{70B2403F-153A-46EF-A974-349D818FFE50}" dt="2020-11-05T05:01:53.090" v="2225" actId="20577"/>
          <ac:spMkLst>
            <pc:docMk/>
            <pc:sldMk cId="2314911649" sldId="277"/>
            <ac:spMk id="3" creationId="{E175EF40-3511-4DE2-8AC8-3BA1E13EE81B}"/>
          </ac:spMkLst>
        </pc:spChg>
      </pc:sldChg>
    </pc:docChg>
  </pc:docChgLst>
  <pc:docChgLst>
    <pc:chgData name="Palmer, Heath (palmerha)" userId="S::palmerha@mail.uc.edu::0ec25989-dc86-4447-ac66-f59147535132" providerId="AD" clId="Web-{D303AED2-5353-5FE2-D361-1C19A12AACDB}"/>
    <pc:docChg chg="">
      <pc:chgData name="Palmer, Heath (palmerha)" userId="S::palmerha@mail.uc.edu::0ec25989-dc86-4447-ac66-f59147535132" providerId="AD" clId="Web-{D303AED2-5353-5FE2-D361-1C19A12AACDB}" dt="2020-11-18T21:17:08.613" v="0"/>
      <pc:docMkLst>
        <pc:docMk/>
      </pc:docMkLst>
      <pc:sldChg chg="addCm">
        <pc:chgData name="Palmer, Heath (palmerha)" userId="S::palmerha@mail.uc.edu::0ec25989-dc86-4447-ac66-f59147535132" providerId="AD" clId="Web-{D303AED2-5353-5FE2-D361-1C19A12AACDB}" dt="2020-11-18T21:17:08.613" v="0"/>
        <pc:sldMkLst>
          <pc:docMk/>
          <pc:sldMk cId="109857222" sldId="256"/>
        </pc:sldMkLst>
      </pc:sldChg>
    </pc:docChg>
  </pc:docChgLst>
  <pc:docChgLst>
    <pc:chgData name="Palmer, Heath (palmerha)" userId="0ec25989-dc86-4447-ac66-f59147535132" providerId="ADAL" clId="{23F57342-C07B-40EE-B8EE-A883351D9502}"/>
    <pc:docChg chg="undo custSel addSld delSld modSld">
      <pc:chgData name="Palmer, Heath (palmerha)" userId="0ec25989-dc86-4447-ac66-f59147535132" providerId="ADAL" clId="{23F57342-C07B-40EE-B8EE-A883351D9502}" dt="2023-01-19T01:23:32.992" v="1329" actId="47"/>
      <pc:docMkLst>
        <pc:docMk/>
      </pc:docMkLst>
      <pc:sldChg chg="modSp mod delCm">
        <pc:chgData name="Palmer, Heath (palmerha)" userId="0ec25989-dc86-4447-ac66-f59147535132" providerId="ADAL" clId="{23F57342-C07B-40EE-B8EE-A883351D9502}" dt="2023-01-19T00:34:35.148" v="42" actId="20577"/>
        <pc:sldMkLst>
          <pc:docMk/>
          <pc:sldMk cId="109857222" sldId="256"/>
        </pc:sldMkLst>
        <pc:spChg chg="mod">
          <ac:chgData name="Palmer, Heath (palmerha)" userId="0ec25989-dc86-4447-ac66-f59147535132" providerId="ADAL" clId="{23F57342-C07B-40EE-B8EE-A883351D9502}" dt="2023-01-19T00:34:35.148" v="4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4035976162" sldId="278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4108084303" sldId="279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1157570653" sldId="280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329376970" sldId="281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2302094075" sldId="282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4075379986" sldId="283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3429310397" sldId="285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1594662963" sldId="292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4024046287" sldId="293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1712463657" sldId="294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3409899699" sldId="620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318756561" sldId="621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3519981961" sldId="622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1265288432" sldId="623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220341619" sldId="624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3600821981" sldId="625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237085733" sldId="626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2806730418" sldId="627"/>
        </pc:sldMkLst>
      </pc:sldChg>
      <pc:sldChg chg="del">
        <pc:chgData name="Palmer, Heath (palmerha)" userId="0ec25989-dc86-4447-ac66-f59147535132" providerId="ADAL" clId="{23F57342-C07B-40EE-B8EE-A883351D9502}" dt="2023-01-19T01:23:32.992" v="1329" actId="47"/>
        <pc:sldMkLst>
          <pc:docMk/>
          <pc:sldMk cId="1111312100" sldId="628"/>
        </pc:sldMkLst>
      </pc:sldChg>
      <pc:sldChg chg="addSp delSp modSp del mod delAnim">
        <pc:chgData name="Palmer, Heath (palmerha)" userId="0ec25989-dc86-4447-ac66-f59147535132" providerId="ADAL" clId="{23F57342-C07B-40EE-B8EE-A883351D9502}" dt="2023-01-19T01:10:43.935" v="1105" actId="47"/>
        <pc:sldMkLst>
          <pc:docMk/>
          <pc:sldMk cId="2196112110" sldId="630"/>
        </pc:sldMkLst>
        <pc:spChg chg="add mod">
          <ac:chgData name="Palmer, Heath (palmerha)" userId="0ec25989-dc86-4447-ac66-f59147535132" providerId="ADAL" clId="{23F57342-C07B-40EE-B8EE-A883351D9502}" dt="2023-01-19T00:41:29.184" v="895" actId="478"/>
          <ac:spMkLst>
            <pc:docMk/>
            <pc:sldMk cId="2196112110" sldId="630"/>
            <ac:spMk id="6" creationId="{8948D281-C621-AD97-E4FD-CC50DBD535D1}"/>
          </ac:spMkLst>
        </pc:spChg>
        <pc:picChg chg="del">
          <ac:chgData name="Palmer, Heath (palmerha)" userId="0ec25989-dc86-4447-ac66-f59147535132" providerId="ADAL" clId="{23F57342-C07B-40EE-B8EE-A883351D9502}" dt="2023-01-19T00:41:29.184" v="895" actId="478"/>
          <ac:picMkLst>
            <pc:docMk/>
            <pc:sldMk cId="2196112110" sldId="630"/>
            <ac:picMk id="5" creationId="{CE91A6AC-3B20-0165-55AC-4DC14FF895DC}"/>
          </ac:picMkLst>
        </pc:picChg>
      </pc:sldChg>
      <pc:sldChg chg="modSp mod">
        <pc:chgData name="Palmer, Heath (palmerha)" userId="0ec25989-dc86-4447-ac66-f59147535132" providerId="ADAL" clId="{23F57342-C07B-40EE-B8EE-A883351D9502}" dt="2023-01-19T00:41:24.775" v="894" actId="6549"/>
        <pc:sldMkLst>
          <pc:docMk/>
          <pc:sldMk cId="2828426106" sldId="631"/>
        </pc:sldMkLst>
        <pc:spChg chg="mod">
          <ac:chgData name="Palmer, Heath (palmerha)" userId="0ec25989-dc86-4447-ac66-f59147535132" providerId="ADAL" clId="{23F57342-C07B-40EE-B8EE-A883351D9502}" dt="2023-01-19T00:41:24.775" v="894" actId="6549"/>
          <ac:spMkLst>
            <pc:docMk/>
            <pc:sldMk cId="2828426106" sldId="631"/>
            <ac:spMk id="3" creationId="{8DFB2EE3-83C7-42D9-4A1C-4768F8DE24E1}"/>
          </ac:spMkLst>
        </pc:spChg>
      </pc:sldChg>
      <pc:sldChg chg="addSp delSp modSp mod">
        <pc:chgData name="Palmer, Heath (palmerha)" userId="0ec25989-dc86-4447-ac66-f59147535132" providerId="ADAL" clId="{23F57342-C07B-40EE-B8EE-A883351D9502}" dt="2023-01-19T01:21:35.113" v="1156" actId="1076"/>
        <pc:sldMkLst>
          <pc:docMk/>
          <pc:sldMk cId="1483878753" sldId="632"/>
        </pc:sldMkLst>
        <pc:spChg chg="mod">
          <ac:chgData name="Palmer, Heath (palmerha)" userId="0ec25989-dc86-4447-ac66-f59147535132" providerId="ADAL" clId="{23F57342-C07B-40EE-B8EE-A883351D9502}" dt="2023-01-19T00:41:41.607" v="908" actId="20577"/>
          <ac:spMkLst>
            <pc:docMk/>
            <pc:sldMk cId="1483878753" sldId="632"/>
            <ac:spMk id="3" creationId="{B6A8CE87-B3E0-6464-0035-DDC09B91C58C}"/>
          </ac:spMkLst>
        </pc:spChg>
        <pc:picChg chg="del mod">
          <ac:chgData name="Palmer, Heath (palmerha)" userId="0ec25989-dc86-4447-ac66-f59147535132" providerId="ADAL" clId="{23F57342-C07B-40EE-B8EE-A883351D9502}" dt="2023-01-19T00:41:39.910" v="905" actId="478"/>
          <ac:picMkLst>
            <pc:docMk/>
            <pc:sldMk cId="1483878753" sldId="632"/>
            <ac:picMk id="6" creationId="{41992342-DDE1-0010-ECBE-DDE41EE6B77B}"/>
          </ac:picMkLst>
        </pc:picChg>
        <pc:picChg chg="add mod">
          <ac:chgData name="Palmer, Heath (palmerha)" userId="0ec25989-dc86-4447-ac66-f59147535132" providerId="ADAL" clId="{23F57342-C07B-40EE-B8EE-A883351D9502}" dt="2023-01-19T01:21:35.113" v="1156" actId="1076"/>
          <ac:picMkLst>
            <pc:docMk/>
            <pc:sldMk cId="1483878753" sldId="632"/>
            <ac:picMk id="7" creationId="{65D5DE3E-65CE-9BB7-3757-3E88C063BAF6}"/>
          </ac:picMkLst>
        </pc:picChg>
        <pc:picChg chg="del mod">
          <ac:chgData name="Palmer, Heath (palmerha)" userId="0ec25989-dc86-4447-ac66-f59147535132" providerId="ADAL" clId="{23F57342-C07B-40EE-B8EE-A883351D9502}" dt="2023-01-19T00:41:39.910" v="905" actId="478"/>
          <ac:picMkLst>
            <pc:docMk/>
            <pc:sldMk cId="1483878753" sldId="632"/>
            <ac:picMk id="8" creationId="{A42A8E28-F7C3-55A6-6127-419C7117B6A7}"/>
          </ac:picMkLst>
        </pc:picChg>
        <pc:picChg chg="add mod">
          <ac:chgData name="Palmer, Heath (palmerha)" userId="0ec25989-dc86-4447-ac66-f59147535132" providerId="ADAL" clId="{23F57342-C07B-40EE-B8EE-A883351D9502}" dt="2023-01-19T01:21:33.849" v="1155" actId="14100"/>
          <ac:picMkLst>
            <pc:docMk/>
            <pc:sldMk cId="1483878753" sldId="632"/>
            <ac:picMk id="10" creationId="{9BB53585-3283-04C8-7554-CB3ED70E5AC8}"/>
          </ac:picMkLst>
        </pc:picChg>
      </pc:sldChg>
      <pc:sldChg chg="addSp delSp modSp mod">
        <pc:chgData name="Palmer, Heath (palmerha)" userId="0ec25989-dc86-4447-ac66-f59147535132" providerId="ADAL" clId="{23F57342-C07B-40EE-B8EE-A883351D9502}" dt="2023-01-19T01:21:57.591" v="1165" actId="1076"/>
        <pc:sldMkLst>
          <pc:docMk/>
          <pc:sldMk cId="4142281887" sldId="633"/>
        </pc:sldMkLst>
        <pc:spChg chg="mod">
          <ac:chgData name="Palmer, Heath (palmerha)" userId="0ec25989-dc86-4447-ac66-f59147535132" providerId="ADAL" clId="{23F57342-C07B-40EE-B8EE-A883351D9502}" dt="2023-01-19T00:42:25.880" v="1002" actId="20577"/>
          <ac:spMkLst>
            <pc:docMk/>
            <pc:sldMk cId="4142281887" sldId="633"/>
            <ac:spMk id="3" creationId="{B6A8CE87-B3E0-6464-0035-DDC09B91C58C}"/>
          </ac:spMkLst>
        </pc:spChg>
        <pc:picChg chg="del">
          <ac:chgData name="Palmer, Heath (palmerha)" userId="0ec25989-dc86-4447-ac66-f59147535132" providerId="ADAL" clId="{23F57342-C07B-40EE-B8EE-A883351D9502}" dt="2023-01-19T00:42:22.953" v="999" actId="478"/>
          <ac:picMkLst>
            <pc:docMk/>
            <pc:sldMk cId="4142281887" sldId="633"/>
            <ac:picMk id="6" creationId="{7BBA98EA-467A-9181-95E0-EE03DF52B8B2}"/>
          </ac:picMkLst>
        </pc:picChg>
        <pc:picChg chg="add mod">
          <ac:chgData name="Palmer, Heath (palmerha)" userId="0ec25989-dc86-4447-ac66-f59147535132" providerId="ADAL" clId="{23F57342-C07B-40EE-B8EE-A883351D9502}" dt="2023-01-19T01:09:43.135" v="1097" actId="1076"/>
          <ac:picMkLst>
            <pc:docMk/>
            <pc:sldMk cId="4142281887" sldId="633"/>
            <ac:picMk id="7" creationId="{B1D6B731-68E3-C6A5-771A-81D2A62948DB}"/>
          </ac:picMkLst>
        </pc:picChg>
        <pc:picChg chg="del">
          <ac:chgData name="Palmer, Heath (palmerha)" userId="0ec25989-dc86-4447-ac66-f59147535132" providerId="ADAL" clId="{23F57342-C07B-40EE-B8EE-A883351D9502}" dt="2023-01-19T00:42:22.953" v="999" actId="478"/>
          <ac:picMkLst>
            <pc:docMk/>
            <pc:sldMk cId="4142281887" sldId="633"/>
            <ac:picMk id="8" creationId="{571CFA2E-59D9-8B1C-7855-D2F22CE26489}"/>
          </ac:picMkLst>
        </pc:picChg>
        <pc:picChg chg="add del mod">
          <ac:chgData name="Palmer, Heath (palmerha)" userId="0ec25989-dc86-4447-ac66-f59147535132" providerId="ADAL" clId="{23F57342-C07B-40EE-B8EE-A883351D9502}" dt="2023-01-19T01:21:46.271" v="1159" actId="478"/>
          <ac:picMkLst>
            <pc:docMk/>
            <pc:sldMk cId="4142281887" sldId="633"/>
            <ac:picMk id="10" creationId="{D15C7D4A-1591-505E-62AD-7EB07D62C26F}"/>
          </ac:picMkLst>
        </pc:picChg>
        <pc:picChg chg="add mod">
          <ac:chgData name="Palmer, Heath (palmerha)" userId="0ec25989-dc86-4447-ac66-f59147535132" providerId="ADAL" clId="{23F57342-C07B-40EE-B8EE-A883351D9502}" dt="2023-01-19T01:21:57.591" v="1165" actId="1076"/>
          <ac:picMkLst>
            <pc:docMk/>
            <pc:sldMk cId="4142281887" sldId="633"/>
            <ac:picMk id="12" creationId="{16A80B92-E32B-82BF-79AC-0AB9696041FD}"/>
          </ac:picMkLst>
        </pc:picChg>
      </pc:sldChg>
      <pc:sldChg chg="addSp delSp modSp mod">
        <pc:chgData name="Palmer, Heath (palmerha)" userId="0ec25989-dc86-4447-ac66-f59147535132" providerId="ADAL" clId="{23F57342-C07B-40EE-B8EE-A883351D9502}" dt="2023-01-19T01:22:07.978" v="1171" actId="1076"/>
        <pc:sldMkLst>
          <pc:docMk/>
          <pc:sldMk cId="2923747707" sldId="634"/>
        </pc:sldMkLst>
        <pc:spChg chg="mod">
          <ac:chgData name="Palmer, Heath (palmerha)" userId="0ec25989-dc86-4447-ac66-f59147535132" providerId="ADAL" clId="{23F57342-C07B-40EE-B8EE-A883351D9502}" dt="2023-01-19T00:42:30.391" v="1006" actId="20577"/>
          <ac:spMkLst>
            <pc:docMk/>
            <pc:sldMk cId="2923747707" sldId="634"/>
            <ac:spMk id="3" creationId="{B6A8CE87-B3E0-6464-0035-DDC09B91C58C}"/>
          </ac:spMkLst>
        </pc:spChg>
        <pc:picChg chg="del">
          <ac:chgData name="Palmer, Heath (palmerha)" userId="0ec25989-dc86-4447-ac66-f59147535132" providerId="ADAL" clId="{23F57342-C07B-40EE-B8EE-A883351D9502}" dt="2023-01-19T00:42:28.441" v="1003" actId="478"/>
          <ac:picMkLst>
            <pc:docMk/>
            <pc:sldMk cId="2923747707" sldId="634"/>
            <ac:picMk id="6" creationId="{EE3F4CA2-FC8D-51AC-A378-A222F4366C8A}"/>
          </ac:picMkLst>
        </pc:picChg>
        <pc:picChg chg="add mod">
          <ac:chgData name="Palmer, Heath (palmerha)" userId="0ec25989-dc86-4447-ac66-f59147535132" providerId="ADAL" clId="{23F57342-C07B-40EE-B8EE-A883351D9502}" dt="2023-01-19T01:09:28.393" v="1091" actId="14100"/>
          <ac:picMkLst>
            <pc:docMk/>
            <pc:sldMk cId="2923747707" sldId="634"/>
            <ac:picMk id="7" creationId="{0665B718-4A6A-94A5-1D8E-32933705935B}"/>
          </ac:picMkLst>
        </pc:picChg>
        <pc:picChg chg="del">
          <ac:chgData name="Palmer, Heath (palmerha)" userId="0ec25989-dc86-4447-ac66-f59147535132" providerId="ADAL" clId="{23F57342-C07B-40EE-B8EE-A883351D9502}" dt="2023-01-19T00:42:28.441" v="1003" actId="478"/>
          <ac:picMkLst>
            <pc:docMk/>
            <pc:sldMk cId="2923747707" sldId="634"/>
            <ac:picMk id="8" creationId="{3D01A6D1-40BC-7A86-2172-3D43674A8A3B}"/>
          </ac:picMkLst>
        </pc:picChg>
        <pc:picChg chg="add mod">
          <ac:chgData name="Palmer, Heath (palmerha)" userId="0ec25989-dc86-4447-ac66-f59147535132" providerId="ADAL" clId="{23F57342-C07B-40EE-B8EE-A883351D9502}" dt="2023-01-19T01:22:07.978" v="1171" actId="1076"/>
          <ac:picMkLst>
            <pc:docMk/>
            <pc:sldMk cId="2923747707" sldId="634"/>
            <ac:picMk id="10" creationId="{14B4034B-34C1-B0AD-899B-EFF185AA5206}"/>
          </ac:picMkLst>
        </pc:picChg>
      </pc:sldChg>
      <pc:sldChg chg="modSp mod">
        <pc:chgData name="Palmer, Heath (palmerha)" userId="0ec25989-dc86-4447-ac66-f59147535132" providerId="ADAL" clId="{23F57342-C07B-40EE-B8EE-A883351D9502}" dt="2023-01-19T01:23:09.305" v="1328" actId="20577"/>
        <pc:sldMkLst>
          <pc:docMk/>
          <pc:sldMk cId="4212693994" sldId="635"/>
        </pc:sldMkLst>
        <pc:spChg chg="mod">
          <ac:chgData name="Palmer, Heath (palmerha)" userId="0ec25989-dc86-4447-ac66-f59147535132" providerId="ADAL" clId="{23F57342-C07B-40EE-B8EE-A883351D9502}" dt="2023-01-19T01:23:09.305" v="1328" actId="20577"/>
          <ac:spMkLst>
            <pc:docMk/>
            <pc:sldMk cId="4212693994" sldId="635"/>
            <ac:spMk id="3" creationId="{702B6BAC-B6C6-FD20-028E-735C5E52C5B5}"/>
          </ac:spMkLst>
        </pc:spChg>
      </pc:sldChg>
      <pc:sldChg chg="addSp delSp modSp mod">
        <pc:chgData name="Palmer, Heath (palmerha)" userId="0ec25989-dc86-4447-ac66-f59147535132" providerId="ADAL" clId="{23F57342-C07B-40EE-B8EE-A883351D9502}" dt="2023-01-19T01:09:08.214" v="1086" actId="962"/>
        <pc:sldMkLst>
          <pc:docMk/>
          <pc:sldMk cId="3431095807" sldId="636"/>
        </pc:sldMkLst>
        <pc:spChg chg="add del mod">
          <ac:chgData name="Palmer, Heath (palmerha)" userId="0ec25989-dc86-4447-ac66-f59147535132" providerId="ADAL" clId="{23F57342-C07B-40EE-B8EE-A883351D9502}" dt="2023-01-19T00:42:47.052" v="1009" actId="478"/>
          <ac:spMkLst>
            <pc:docMk/>
            <pc:sldMk cId="3431095807" sldId="636"/>
            <ac:spMk id="5" creationId="{160F1E04-D364-839E-8677-A801957E1013}"/>
          </ac:spMkLst>
        </pc:spChg>
        <pc:picChg chg="del">
          <ac:chgData name="Palmer, Heath (palmerha)" userId="0ec25989-dc86-4447-ac66-f59147535132" providerId="ADAL" clId="{23F57342-C07B-40EE-B8EE-A883351D9502}" dt="2023-01-19T00:42:35.571" v="1007" actId="478"/>
          <ac:picMkLst>
            <pc:docMk/>
            <pc:sldMk cId="3431095807" sldId="636"/>
            <ac:picMk id="6" creationId="{3ED06BD6-E928-4DDF-BB06-4931179B0C9F}"/>
          </ac:picMkLst>
        </pc:picChg>
        <pc:picChg chg="add mod">
          <ac:chgData name="Palmer, Heath (palmerha)" userId="0ec25989-dc86-4447-ac66-f59147535132" providerId="ADAL" clId="{23F57342-C07B-40EE-B8EE-A883351D9502}" dt="2023-01-19T01:09:08.214" v="1086" actId="962"/>
          <ac:picMkLst>
            <pc:docMk/>
            <pc:sldMk cId="3431095807" sldId="636"/>
            <ac:picMk id="9" creationId="{E8251591-0E4E-B3C0-C2E8-3001552C716C}"/>
          </ac:picMkLst>
        </pc:picChg>
      </pc:sldChg>
      <pc:sldChg chg="addSp modSp add mod">
        <pc:chgData name="Palmer, Heath (palmerha)" userId="0ec25989-dc86-4447-ac66-f59147535132" providerId="ADAL" clId="{23F57342-C07B-40EE-B8EE-A883351D9502}" dt="2023-01-19T01:18:48.036" v="1116" actId="14100"/>
        <pc:sldMkLst>
          <pc:docMk/>
          <pc:sldMk cId="82371757" sldId="637"/>
        </pc:sldMkLst>
        <pc:spChg chg="mod">
          <ac:chgData name="Palmer, Heath (palmerha)" userId="0ec25989-dc86-4447-ac66-f59147535132" providerId="ADAL" clId="{23F57342-C07B-40EE-B8EE-A883351D9502}" dt="2023-01-19T01:08:05.474" v="1075" actId="20577"/>
          <ac:spMkLst>
            <pc:docMk/>
            <pc:sldMk cId="82371757" sldId="637"/>
            <ac:spMk id="3" creationId="{B6A8CE87-B3E0-6464-0035-DDC09B91C58C}"/>
          </ac:spMkLst>
        </pc:spChg>
        <pc:picChg chg="add mod">
          <ac:chgData name="Palmer, Heath (palmerha)" userId="0ec25989-dc86-4447-ac66-f59147535132" providerId="ADAL" clId="{23F57342-C07B-40EE-B8EE-A883351D9502}" dt="2023-01-19T01:18:35.996" v="1111" actId="1076"/>
          <ac:picMkLst>
            <pc:docMk/>
            <pc:sldMk cId="82371757" sldId="637"/>
            <ac:picMk id="6" creationId="{9A92956C-2E5C-6CCF-9C5F-4AB2B3A1A11E}"/>
          </ac:picMkLst>
        </pc:picChg>
        <pc:picChg chg="add mod">
          <ac:chgData name="Palmer, Heath (palmerha)" userId="0ec25989-dc86-4447-ac66-f59147535132" providerId="ADAL" clId="{23F57342-C07B-40EE-B8EE-A883351D9502}" dt="2023-01-19T01:18:48.036" v="1116" actId="14100"/>
          <ac:picMkLst>
            <pc:docMk/>
            <pc:sldMk cId="82371757" sldId="637"/>
            <ac:picMk id="8" creationId="{BB76D1EC-43B0-80BE-9D44-EC1F64A4BE35}"/>
          </ac:picMkLst>
        </pc:picChg>
      </pc:sldChg>
      <pc:sldChg chg="addSp modSp add mod">
        <pc:chgData name="Palmer, Heath (palmerha)" userId="0ec25989-dc86-4447-ac66-f59147535132" providerId="ADAL" clId="{23F57342-C07B-40EE-B8EE-A883351D9502}" dt="2023-01-19T01:19:27.696" v="1128" actId="1076"/>
        <pc:sldMkLst>
          <pc:docMk/>
          <pc:sldMk cId="2705478566" sldId="638"/>
        </pc:sldMkLst>
        <pc:spChg chg="mod">
          <ac:chgData name="Palmer, Heath (palmerha)" userId="0ec25989-dc86-4447-ac66-f59147535132" providerId="ADAL" clId="{23F57342-C07B-40EE-B8EE-A883351D9502}" dt="2023-01-19T01:08:13.713" v="1076"/>
          <ac:spMkLst>
            <pc:docMk/>
            <pc:sldMk cId="2705478566" sldId="638"/>
            <ac:spMk id="3" creationId="{B6A8CE87-B3E0-6464-0035-DDC09B91C58C}"/>
          </ac:spMkLst>
        </pc:spChg>
        <pc:picChg chg="add mod">
          <ac:chgData name="Palmer, Heath (palmerha)" userId="0ec25989-dc86-4447-ac66-f59147535132" providerId="ADAL" clId="{23F57342-C07B-40EE-B8EE-A883351D9502}" dt="2023-01-19T01:19:12.646" v="1122" actId="1076"/>
          <ac:picMkLst>
            <pc:docMk/>
            <pc:sldMk cId="2705478566" sldId="638"/>
            <ac:picMk id="6" creationId="{4B01EE78-E0E8-B751-CFBB-2A992B2C96C3}"/>
          </ac:picMkLst>
        </pc:picChg>
        <pc:picChg chg="add mod">
          <ac:chgData name="Palmer, Heath (palmerha)" userId="0ec25989-dc86-4447-ac66-f59147535132" providerId="ADAL" clId="{23F57342-C07B-40EE-B8EE-A883351D9502}" dt="2023-01-19T01:19:27.696" v="1128" actId="1076"/>
          <ac:picMkLst>
            <pc:docMk/>
            <pc:sldMk cId="2705478566" sldId="638"/>
            <ac:picMk id="8" creationId="{9AE27953-5E1E-81B8-1935-E4A92AD3CAD6}"/>
          </ac:picMkLst>
        </pc:picChg>
      </pc:sldChg>
      <pc:sldChg chg="addSp modSp add mod">
        <pc:chgData name="Palmer, Heath (palmerha)" userId="0ec25989-dc86-4447-ac66-f59147535132" providerId="ADAL" clId="{23F57342-C07B-40EE-B8EE-A883351D9502}" dt="2023-01-19T01:20:10.628" v="1142" actId="14100"/>
        <pc:sldMkLst>
          <pc:docMk/>
          <pc:sldMk cId="2610091720" sldId="639"/>
        </pc:sldMkLst>
        <pc:spChg chg="mod">
          <ac:chgData name="Palmer, Heath (palmerha)" userId="0ec25989-dc86-4447-ac66-f59147535132" providerId="ADAL" clId="{23F57342-C07B-40EE-B8EE-A883351D9502}" dt="2023-01-19T01:08:15.439" v="1077"/>
          <ac:spMkLst>
            <pc:docMk/>
            <pc:sldMk cId="2610091720" sldId="639"/>
            <ac:spMk id="3" creationId="{B6A8CE87-B3E0-6464-0035-DDC09B91C58C}"/>
          </ac:spMkLst>
        </pc:spChg>
        <pc:picChg chg="add mod">
          <ac:chgData name="Palmer, Heath (palmerha)" userId="0ec25989-dc86-4447-ac66-f59147535132" providerId="ADAL" clId="{23F57342-C07B-40EE-B8EE-A883351D9502}" dt="2023-01-19T01:20:07.327" v="1141" actId="14100"/>
          <ac:picMkLst>
            <pc:docMk/>
            <pc:sldMk cId="2610091720" sldId="639"/>
            <ac:picMk id="6" creationId="{6DB9713E-71C7-D17A-D617-1DF33D817E8A}"/>
          </ac:picMkLst>
        </pc:picChg>
        <pc:picChg chg="add mod">
          <ac:chgData name="Palmer, Heath (palmerha)" userId="0ec25989-dc86-4447-ac66-f59147535132" providerId="ADAL" clId="{23F57342-C07B-40EE-B8EE-A883351D9502}" dt="2023-01-19T01:20:10.628" v="1142" actId="14100"/>
          <ac:picMkLst>
            <pc:docMk/>
            <pc:sldMk cId="2610091720" sldId="639"/>
            <ac:picMk id="8" creationId="{8D18D321-A040-1A97-A752-4311E6659C98}"/>
          </ac:picMkLst>
        </pc:picChg>
      </pc:sldChg>
      <pc:sldChg chg="addSp modSp add mod">
        <pc:chgData name="Palmer, Heath (palmerha)" userId="0ec25989-dc86-4447-ac66-f59147535132" providerId="ADAL" clId="{23F57342-C07B-40EE-B8EE-A883351D9502}" dt="2023-01-19T01:20:22.411" v="1148" actId="1076"/>
        <pc:sldMkLst>
          <pc:docMk/>
          <pc:sldMk cId="3487209016" sldId="640"/>
        </pc:sldMkLst>
        <pc:spChg chg="mod">
          <ac:chgData name="Palmer, Heath (palmerha)" userId="0ec25989-dc86-4447-ac66-f59147535132" providerId="ADAL" clId="{23F57342-C07B-40EE-B8EE-A883351D9502}" dt="2023-01-19T01:08:29.870" v="1082" actId="6549"/>
          <ac:spMkLst>
            <pc:docMk/>
            <pc:sldMk cId="3487209016" sldId="640"/>
            <ac:spMk id="7" creationId="{A347322E-2F9E-4311-75ED-A4F169EE149E}"/>
          </ac:spMkLst>
        </pc:spChg>
        <pc:picChg chg="add mod">
          <ac:chgData name="Palmer, Heath (palmerha)" userId="0ec25989-dc86-4447-ac66-f59147535132" providerId="ADAL" clId="{23F57342-C07B-40EE-B8EE-A883351D9502}" dt="2023-01-19T01:20:22.411" v="1148" actId="1076"/>
          <ac:picMkLst>
            <pc:docMk/>
            <pc:sldMk cId="3487209016" sldId="640"/>
            <ac:picMk id="5" creationId="{3A25A2F4-6219-FF0C-1B82-D02F88BAA163}"/>
          </ac:picMkLst>
        </pc:picChg>
      </pc:sldChg>
    </pc:docChg>
  </pc:docChgLst>
  <pc:docChgLst>
    <pc:chgData name="Palmer, Heath (palmerha)" userId="S::palmerha@mail.uc.edu::0ec25989-dc86-4447-ac66-f59147535132" providerId="AD" clId="Web-{FD23F0FC-042A-AA27-90DA-99243722E26F}"/>
    <pc:docChg chg="mod addSld delSld modSld sldOrd addMainMaster delMainMaster modMainMaster">
      <pc:chgData name="Palmer, Heath (palmerha)" userId="S::palmerha@mail.uc.edu::0ec25989-dc86-4447-ac66-f59147535132" providerId="AD" clId="Web-{FD23F0FC-042A-AA27-90DA-99243722E26F}" dt="2020-11-05T03:22:32.992" v="7679"/>
      <pc:docMkLst>
        <pc:docMk/>
      </pc:docMkLst>
      <pc:sldChg chg="addSp delSp modSp mod setBg modClrScheme addCm delCm chgLayout">
        <pc:chgData name="Palmer, Heath (palmerha)" userId="S::palmerha@mail.uc.edu::0ec25989-dc86-4447-ac66-f59147535132" providerId="AD" clId="Web-{FD23F0FC-042A-AA27-90DA-99243722E26F}" dt="2020-11-04T18:21:44.687" v="2711"/>
        <pc:sldMkLst>
          <pc:docMk/>
          <pc:sldMk cId="109857222" sldId="256"/>
        </pc:sldMkLst>
        <pc:spChg chg="mod ord">
          <ac:chgData name="Palmer, Heath (palmerha)" userId="S::palmerha@mail.uc.edu::0ec25989-dc86-4447-ac66-f59147535132" providerId="AD" clId="Web-{FD23F0FC-042A-AA27-90DA-99243722E26F}" dt="2020-11-04T14:47:06.094" v="4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4T14:35:07.525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4.687" v="2711"/>
          <ac:spMkLst>
            <pc:docMk/>
            <pc:sldMk cId="109857222" sldId="256"/>
            <ac:spMk id="4" creationId="{08FD1EFB-BE89-49D7-BA60-439B14319794}"/>
          </ac:spMkLst>
        </pc:spChg>
        <pc:spChg chg="add">
          <ac:chgData name="Palmer, Heath (palmerha)" userId="S::palmerha@mail.uc.edu::0ec25989-dc86-4447-ac66-f59147535132" providerId="AD" clId="Web-{FD23F0FC-042A-AA27-90DA-99243722E26F}" dt="2020-11-04T14:35:07.525" v="1"/>
          <ac:spMkLst>
            <pc:docMk/>
            <pc:sldMk cId="109857222" sldId="256"/>
            <ac:spMk id="10" creationId="{AE220058-3FCE-496E-ADF2-D8A6961F39F6}"/>
          </ac:spMkLst>
        </pc:spChg>
        <pc:spChg chg="add">
          <ac:chgData name="Palmer, Heath (palmerha)" userId="S::palmerha@mail.uc.edu::0ec25989-dc86-4447-ac66-f59147535132" providerId="AD" clId="Web-{FD23F0FC-042A-AA27-90DA-99243722E26F}" dt="2020-11-04T14:35:07.525" v="1"/>
          <ac:spMkLst>
            <pc:docMk/>
            <pc:sldMk cId="109857222" sldId="256"/>
            <ac:spMk id="14" creationId="{3E9C5090-7D25-41E3-A6D3-CCAEE505E785}"/>
          </ac:spMkLst>
        </pc:spChg>
        <pc:spChg chg="add">
          <ac:chgData name="Palmer, Heath (palmerha)" userId="S::palmerha@mail.uc.edu::0ec25989-dc86-4447-ac66-f59147535132" providerId="AD" clId="Web-{FD23F0FC-042A-AA27-90DA-99243722E26F}" dt="2020-11-04T14:35:07.525" v="1"/>
          <ac:spMkLst>
            <pc:docMk/>
            <pc:sldMk cId="109857222" sldId="256"/>
            <ac:spMk id="16" creationId="{11BF8809-0DAC-41E5-A212-ACB4A01BE95B}"/>
          </ac:spMkLst>
        </pc:spChg>
        <pc:picChg chg="add del mod">
          <ac:chgData name="Palmer, Heath (palmerha)" userId="S::palmerha@mail.uc.edu::0ec25989-dc86-4447-ac66-f59147535132" providerId="AD" clId="Web-{FD23F0FC-042A-AA27-90DA-99243722E26F}" dt="2020-11-04T15:47:10.082" v="774"/>
          <ac:picMkLst>
            <pc:docMk/>
            <pc:sldMk cId="109857222" sldId="256"/>
            <ac:picMk id="4" creationId="{72B1E8AE-B7A4-48FB-AC49-36259102DA99}"/>
          </ac:picMkLst>
        </pc:picChg>
        <pc:picChg chg="add mod">
          <ac:chgData name="Palmer, Heath (palmerha)" userId="S::palmerha@mail.uc.edu::0ec25989-dc86-4447-ac66-f59147535132" providerId="AD" clId="Web-{FD23F0FC-042A-AA27-90DA-99243722E26F}" dt="2020-11-04T15:47:20.332" v="777" actId="1076"/>
          <ac:picMkLst>
            <pc:docMk/>
            <pc:sldMk cId="109857222" sldId="256"/>
            <ac:picMk id="5" creationId="{7DE03D1A-9FFF-45B9-8730-BFEBDF0081D3}"/>
          </ac:picMkLst>
        </pc:picChg>
        <pc:picChg chg="add del">
          <ac:chgData name="Palmer, Heath (palmerha)" userId="S::palmerha@mail.uc.edu::0ec25989-dc86-4447-ac66-f59147535132" providerId="AD" clId="Web-{FD23F0FC-042A-AA27-90DA-99243722E26F}" dt="2020-11-04T14:35:19.119" v="5"/>
          <ac:picMkLst>
            <pc:docMk/>
            <pc:sldMk cId="109857222" sldId="256"/>
            <ac:picMk id="7" creationId="{BC927C1B-592E-49E9-9AFF-6D46E930132A}"/>
          </ac:picMkLst>
        </pc:picChg>
        <pc:cxnChg chg="add">
          <ac:chgData name="Palmer, Heath (palmerha)" userId="S::palmerha@mail.uc.edu::0ec25989-dc86-4447-ac66-f59147535132" providerId="AD" clId="Web-{FD23F0FC-042A-AA27-90DA-99243722E26F}" dt="2020-11-04T14:35:07.525" v="1"/>
          <ac:cxnSpMkLst>
            <pc:docMk/>
            <pc:sldMk cId="109857222" sldId="256"/>
            <ac:cxnSpMk id="12" creationId="{E193F809-7E50-4AAD-8E26-878207931CB5}"/>
          </ac:cxnSpMkLst>
        </pc:cxnChg>
      </pc:sldChg>
      <pc:sldChg chg="modSp del mod modClrScheme chgLayout">
        <pc:chgData name="Palmer, Heath (palmerha)" userId="S::palmerha@mail.uc.edu::0ec25989-dc86-4447-ac66-f59147535132" providerId="AD" clId="Web-{FD23F0FC-042A-AA27-90DA-99243722E26F}" dt="2020-11-04T15:08:10.450" v="65"/>
        <pc:sldMkLst>
          <pc:docMk/>
          <pc:sldMk cId="257939566" sldId="257"/>
        </pc:sldMkLst>
        <pc:spChg chg="mod ord">
          <ac:chgData name="Palmer, Heath (palmerha)" userId="S::palmerha@mail.uc.edu::0ec25989-dc86-4447-ac66-f59147535132" providerId="AD" clId="Web-{FD23F0FC-042A-AA27-90DA-99243722E26F}" dt="2020-11-04T14:33:51.243" v="0"/>
          <ac:spMkLst>
            <pc:docMk/>
            <pc:sldMk cId="257939566" sldId="257"/>
            <ac:spMk id="2" creationId="{13638E3D-833E-4213-BDCE-2862CA3CAD28}"/>
          </ac:spMkLst>
        </pc:spChg>
      </pc:sldChg>
      <pc:sldChg chg="addSp delSp modSp mod modClrScheme chgLayout">
        <pc:chgData name="Palmer, Heath (palmerha)" userId="S::palmerha@mail.uc.edu::0ec25989-dc86-4447-ac66-f59147535132" providerId="AD" clId="Web-{FD23F0FC-042A-AA27-90DA-99243722E26F}" dt="2020-11-05T02:25:20.959" v="6691" actId="20577"/>
        <pc:sldMkLst>
          <pc:docMk/>
          <pc:sldMk cId="493628682" sldId="258"/>
        </pc:sldMkLst>
        <pc:spChg chg="mod ord">
          <ac:chgData name="Palmer, Heath (palmerha)" userId="S::palmerha@mail.uc.edu::0ec25989-dc86-4447-ac66-f59147535132" providerId="AD" clId="Web-{FD23F0FC-042A-AA27-90DA-99243722E26F}" dt="2020-11-04T14:33:51.243" v="0"/>
          <ac:spMkLst>
            <pc:docMk/>
            <pc:sldMk cId="493628682" sldId="258"/>
            <ac:spMk id="2" creationId="{22BB13C9-7A32-4315-8723-AEA028CFE20D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5T02:25:20.959" v="6691" actId="20577"/>
          <ac:spMkLst>
            <pc:docMk/>
            <pc:sldMk cId="493628682" sldId="258"/>
            <ac:spMk id="3" creationId="{1E4BC5DD-1EF9-4333-8641-3D2C567F7C13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493628682" sldId="258"/>
            <ac:spMk id="4" creationId="{DDC42889-68C3-432B-B5E4-7BE286D54AE3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493628682" sldId="258"/>
            <ac:spMk id="5" creationId="{D4EE5E2A-0AAB-4346-94F8-ABBC702D6FF6}"/>
          </ac:spMkLst>
        </pc:spChg>
      </pc:sldChg>
      <pc:sldChg chg="addSp delSp modSp mod modClrScheme modShow chgLayout">
        <pc:chgData name="Palmer, Heath (palmerha)" userId="S::palmerha@mail.uc.edu::0ec25989-dc86-4447-ac66-f59147535132" providerId="AD" clId="Web-{FD23F0FC-042A-AA27-90DA-99243722E26F}" dt="2020-11-05T02:25:28.459" v="6694" actId="20577"/>
        <pc:sldMkLst>
          <pc:docMk/>
          <pc:sldMk cId="108929120" sldId="259"/>
        </pc:sldMkLst>
        <pc:spChg chg="mod ord">
          <ac:chgData name="Palmer, Heath (palmerha)" userId="S::palmerha@mail.uc.edu::0ec25989-dc86-4447-ac66-f59147535132" providerId="AD" clId="Web-{FD23F0FC-042A-AA27-90DA-99243722E26F}" dt="2020-11-04T14:33:51.243" v="0"/>
          <ac:spMkLst>
            <pc:docMk/>
            <pc:sldMk cId="108929120" sldId="259"/>
            <ac:spMk id="2" creationId="{452B43B9-ABA7-4DA9-89FA-1459EE088929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5T02:25:28.459" v="6694" actId="20577"/>
          <ac:spMkLst>
            <pc:docMk/>
            <pc:sldMk cId="108929120" sldId="259"/>
            <ac:spMk id="3" creationId="{A9D6CB54-7584-4F6B-A6BE-A76C0270A08E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108929120" sldId="259"/>
            <ac:spMk id="4" creationId="{AC91D3C1-ED81-4059-B965-E044C19C8C13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108929120" sldId="259"/>
            <ac:spMk id="5" creationId="{7AB4C2C1-E676-46E5-ABC9-79583E565316}"/>
          </ac:spMkLst>
        </pc:spChg>
      </pc:sldChg>
      <pc:sldChg chg="addSp delSp modSp mod modClrScheme chgLayout">
        <pc:chgData name="Palmer, Heath (palmerha)" userId="S::palmerha@mail.uc.edu::0ec25989-dc86-4447-ac66-f59147535132" providerId="AD" clId="Web-{FD23F0FC-042A-AA27-90DA-99243722E26F}" dt="2020-11-05T02:16:29.910" v="6620" actId="20577"/>
        <pc:sldMkLst>
          <pc:docMk/>
          <pc:sldMk cId="354421576" sldId="260"/>
        </pc:sldMkLst>
        <pc:spChg chg="mod ord">
          <ac:chgData name="Palmer, Heath (palmerha)" userId="S::palmerha@mail.uc.edu::0ec25989-dc86-4447-ac66-f59147535132" providerId="AD" clId="Web-{FD23F0FC-042A-AA27-90DA-99243722E26F}" dt="2020-11-05T00:22:02.875" v="5830" actId="20577"/>
          <ac:spMkLst>
            <pc:docMk/>
            <pc:sldMk cId="354421576" sldId="260"/>
            <ac:spMk id="2" creationId="{196A424B-FB94-4A3C-A421-A2242BE85DF1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5T02:16:29.910" v="6620" actId="20577"/>
          <ac:spMkLst>
            <pc:docMk/>
            <pc:sldMk cId="354421576" sldId="260"/>
            <ac:spMk id="3" creationId="{E175EF40-3511-4DE2-8AC8-3BA1E13EE81B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354421576" sldId="260"/>
            <ac:spMk id="4" creationId="{F6F7F179-0C69-4C9B-AB7B-A829A3A3A03C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354421576" sldId="260"/>
            <ac:spMk id="5" creationId="{B5FC93DA-3D6C-46CD-9A0E-BF2172E27E56}"/>
          </ac:spMkLst>
        </pc:spChg>
      </pc:sldChg>
      <pc:sldChg chg="modSp del mod modClrScheme chgLayout">
        <pc:chgData name="Palmer, Heath (palmerha)" userId="S::palmerha@mail.uc.edu::0ec25989-dc86-4447-ac66-f59147535132" providerId="AD" clId="Web-{FD23F0FC-042A-AA27-90DA-99243722E26F}" dt="2020-11-04T18:15:42.168" v="2688"/>
        <pc:sldMkLst>
          <pc:docMk/>
          <pc:sldMk cId="775979250" sldId="261"/>
        </pc:sldMkLst>
        <pc:spChg chg="mod ord">
          <ac:chgData name="Palmer, Heath (palmerha)" userId="S::palmerha@mail.uc.edu::0ec25989-dc86-4447-ac66-f59147535132" providerId="AD" clId="Web-{FD23F0FC-042A-AA27-90DA-99243722E26F}" dt="2020-11-04T14:33:51.243" v="0"/>
          <ac:spMkLst>
            <pc:docMk/>
            <pc:sldMk cId="775979250" sldId="261"/>
            <ac:spMk id="2" creationId="{196A424B-FB94-4A3C-A421-A2242BE85DF1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4T15:41:55.313" v="605" actId="20577"/>
          <ac:spMkLst>
            <pc:docMk/>
            <pc:sldMk cId="775979250" sldId="261"/>
            <ac:spMk id="3" creationId="{E175EF40-3511-4DE2-8AC8-3BA1E13EE81B}"/>
          </ac:spMkLst>
        </pc:spChg>
      </pc:sldChg>
      <pc:sldChg chg="addSp delSp modSp del mod ord modClrScheme chgLayout">
        <pc:chgData name="Palmer, Heath (palmerha)" userId="S::palmerha@mail.uc.edu::0ec25989-dc86-4447-ac66-f59147535132" providerId="AD" clId="Web-{FD23F0FC-042A-AA27-90DA-99243722E26F}" dt="2020-11-04T18:24:42.563" v="2760"/>
        <pc:sldMkLst>
          <pc:docMk/>
          <pc:sldMk cId="3005041236" sldId="262"/>
        </pc:sldMkLst>
        <pc:spChg chg="mod ord">
          <ac:chgData name="Palmer, Heath (palmerha)" userId="S::palmerha@mail.uc.edu::0ec25989-dc86-4447-ac66-f59147535132" providerId="AD" clId="Web-{FD23F0FC-042A-AA27-90DA-99243722E26F}" dt="2020-11-04T14:33:51.243" v="0"/>
          <ac:spMkLst>
            <pc:docMk/>
            <pc:sldMk cId="3005041236" sldId="262"/>
            <ac:spMk id="2" creationId="{196A424B-FB94-4A3C-A421-A2242BE85DF1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4T18:20:37.608" v="2691" actId="20577"/>
          <ac:spMkLst>
            <pc:docMk/>
            <pc:sldMk cId="3005041236" sldId="262"/>
            <ac:spMk id="3" creationId="{E175EF40-3511-4DE2-8AC8-3BA1E13EE81B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3005041236" sldId="262"/>
            <ac:spMk id="5" creationId="{47B35A8F-C4BF-4702-9DA8-E52BE929A5C1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3005041236" sldId="262"/>
            <ac:spMk id="6" creationId="{5A0B26AA-E7BC-4A1E-8F21-C357D872A4F0}"/>
          </ac:spMkLst>
        </pc:spChg>
        <pc:picChg chg="add mod">
          <ac:chgData name="Palmer, Heath (palmerha)" userId="S::palmerha@mail.uc.edu::0ec25989-dc86-4447-ac66-f59147535132" providerId="AD" clId="Web-{FD23F0FC-042A-AA27-90DA-99243722E26F}" dt="2020-11-04T15:49:30.520" v="779" actId="1076"/>
          <ac:picMkLst>
            <pc:docMk/>
            <pc:sldMk cId="3005041236" sldId="262"/>
            <ac:picMk id="4" creationId="{EEF223A9-4453-42E6-98CC-DE0B35CB6F71}"/>
          </ac:picMkLst>
        </pc:picChg>
      </pc:sldChg>
      <pc:sldChg chg="addSp delSp modSp mod modClrScheme chgLayout">
        <pc:chgData name="Palmer, Heath (palmerha)" userId="S::palmerha@mail.uc.edu::0ec25989-dc86-4447-ac66-f59147535132" providerId="AD" clId="Web-{FD23F0FC-042A-AA27-90DA-99243722E26F}" dt="2020-11-05T03:18:56.181" v="7645" actId="1076"/>
        <pc:sldMkLst>
          <pc:docMk/>
          <pc:sldMk cId="3047137547" sldId="264"/>
        </pc:sldMkLst>
        <pc:spChg chg="mod ord">
          <ac:chgData name="Palmer, Heath (palmerha)" userId="S::palmerha@mail.uc.edu::0ec25989-dc86-4447-ac66-f59147535132" providerId="AD" clId="Web-{FD23F0FC-042A-AA27-90DA-99243722E26F}" dt="2020-11-04T14:33:51.243" v="0"/>
          <ac:spMkLst>
            <pc:docMk/>
            <pc:sldMk cId="3047137547" sldId="264"/>
            <ac:spMk id="2" creationId="{E3AF24AF-157C-4A77-AFB2-570DC21190DC}"/>
          </ac:spMkLst>
        </pc:spChg>
        <pc:spChg chg="del mod ord">
          <ac:chgData name="Palmer, Heath (palmerha)" userId="S::palmerha@mail.uc.edu::0ec25989-dc86-4447-ac66-f59147535132" providerId="AD" clId="Web-{FD23F0FC-042A-AA27-90DA-99243722E26F}" dt="2020-11-04T15:09:47.310" v="102"/>
          <ac:spMkLst>
            <pc:docMk/>
            <pc:sldMk cId="3047137547" sldId="264"/>
            <ac:spMk id="3" creationId="{10DC3F67-413E-4557-B167-2FBC4859D29E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3047137547" sldId="264"/>
            <ac:spMk id="3" creationId="{F1A37B38-18E8-45BF-810E-C0DFB30779A0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3047137547" sldId="264"/>
            <ac:spMk id="4" creationId="{D9481581-EB8D-44D3-8FF9-91289A93E57E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5T02:35:58.312" v="6980"/>
          <ac:spMkLst>
            <pc:docMk/>
            <pc:sldMk cId="3047137547" sldId="264"/>
            <ac:spMk id="7" creationId="{57D92448-62C0-4CA3-8E34-95D1ADCCAF3E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5T02:36:06.781" v="6982"/>
          <ac:spMkLst>
            <pc:docMk/>
            <pc:sldMk cId="3047137547" sldId="264"/>
            <ac:spMk id="10" creationId="{77890BE9-9EFE-4A94-89A0-E719BD319265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5T02:41:44.505" v="6992"/>
          <ac:spMkLst>
            <pc:docMk/>
            <pc:sldMk cId="3047137547" sldId="264"/>
            <ac:spMk id="15" creationId="{36EC707C-9D95-414D-BB36-3519DA082A33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5T03:17:01.142" v="7628"/>
          <ac:spMkLst>
            <pc:docMk/>
            <pc:sldMk cId="3047137547" sldId="264"/>
            <ac:spMk id="17" creationId="{0E6939CA-04B7-4C0A-8A64-1E6F5B9EC742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5T03:17:05.611" v="7632"/>
          <ac:spMkLst>
            <pc:docMk/>
            <pc:sldMk cId="3047137547" sldId="264"/>
            <ac:spMk id="18" creationId="{29F9D393-8F42-4684-A25B-6ECC0FCF2593}"/>
          </ac:spMkLst>
        </pc:spChg>
        <pc:picChg chg="add del mod">
          <ac:chgData name="Palmer, Heath (palmerha)" userId="S::palmerha@mail.uc.edu::0ec25989-dc86-4447-ac66-f59147535132" providerId="AD" clId="Web-{FD23F0FC-042A-AA27-90DA-99243722E26F}" dt="2020-11-05T02:36:12.469" v="6983"/>
          <ac:picMkLst>
            <pc:docMk/>
            <pc:sldMk cId="3047137547" sldId="264"/>
            <ac:picMk id="3" creationId="{D6764CC2-CA06-4678-A7F9-F4DA40913117}"/>
          </ac:picMkLst>
        </pc:picChg>
        <pc:picChg chg="add del mod">
          <ac:chgData name="Palmer, Heath (palmerha)" userId="S::palmerha@mail.uc.edu::0ec25989-dc86-4447-ac66-f59147535132" providerId="AD" clId="Web-{FD23F0FC-042A-AA27-90DA-99243722E26F}" dt="2020-11-04T15:09:49.138" v="103"/>
          <ac:picMkLst>
            <pc:docMk/>
            <pc:sldMk cId="3047137547" sldId="264"/>
            <ac:picMk id="4" creationId="{8A8202A2-6118-49D5-B7E1-2D971D7DD139}"/>
          </ac:picMkLst>
        </pc:picChg>
        <pc:picChg chg="add del mod ord">
          <ac:chgData name="Palmer, Heath (palmerha)" userId="S::palmerha@mail.uc.edu::0ec25989-dc86-4447-ac66-f59147535132" providerId="AD" clId="Web-{FD23F0FC-042A-AA27-90DA-99243722E26F}" dt="2020-11-05T02:35:48.795" v="6977"/>
          <ac:picMkLst>
            <pc:docMk/>
            <pc:sldMk cId="3047137547" sldId="264"/>
            <ac:picMk id="5" creationId="{9A5A9CE5-D46C-4685-9990-B2DAB3FAAD7E}"/>
          </ac:picMkLst>
        </pc:picChg>
        <pc:picChg chg="add del mod ord">
          <ac:chgData name="Palmer, Heath (palmerha)" userId="S::palmerha@mail.uc.edu::0ec25989-dc86-4447-ac66-f59147535132" providerId="AD" clId="Web-{FD23F0FC-042A-AA27-90DA-99243722E26F}" dt="2020-11-05T02:41:42.318" v="6991"/>
          <ac:picMkLst>
            <pc:docMk/>
            <pc:sldMk cId="3047137547" sldId="264"/>
            <ac:picMk id="8" creationId="{16490851-E09D-4EF2-80AD-06247F6A99C3}"/>
          </ac:picMkLst>
        </pc:picChg>
        <pc:picChg chg="add del mod">
          <ac:chgData name="Palmer, Heath (palmerha)" userId="S::palmerha@mail.uc.edu::0ec25989-dc86-4447-ac66-f59147535132" providerId="AD" clId="Web-{FD23F0FC-042A-AA27-90DA-99243722E26F}" dt="2020-11-05T02:40:41.783" v="6986"/>
          <ac:picMkLst>
            <pc:docMk/>
            <pc:sldMk cId="3047137547" sldId="264"/>
            <ac:picMk id="11" creationId="{66973B2E-0E2E-4A66-91DA-4147B31087C3}"/>
          </ac:picMkLst>
        </pc:picChg>
        <pc:picChg chg="add del mod">
          <ac:chgData name="Palmer, Heath (palmerha)" userId="S::palmerha@mail.uc.edu::0ec25989-dc86-4447-ac66-f59147535132" providerId="AD" clId="Web-{FD23F0FC-042A-AA27-90DA-99243722E26F}" dt="2020-11-05T02:40:45.486" v="6988"/>
          <ac:picMkLst>
            <pc:docMk/>
            <pc:sldMk cId="3047137547" sldId="264"/>
            <ac:picMk id="12" creationId="{3120549C-89C0-459F-9C85-B1D62FB9DCA5}"/>
          </ac:picMkLst>
        </pc:picChg>
        <pc:picChg chg="add del mod">
          <ac:chgData name="Palmer, Heath (palmerha)" userId="S::palmerha@mail.uc.edu::0ec25989-dc86-4447-ac66-f59147535132" providerId="AD" clId="Web-{FD23F0FC-042A-AA27-90DA-99243722E26F}" dt="2020-11-05T03:18:10.412" v="7639"/>
          <ac:picMkLst>
            <pc:docMk/>
            <pc:sldMk cId="3047137547" sldId="264"/>
            <ac:picMk id="13" creationId="{82DBE06F-8DAF-4F6A-9A2E-72CCC32FA93B}"/>
          </ac:picMkLst>
        </pc:picChg>
        <pc:picChg chg="add mod ord">
          <ac:chgData name="Palmer, Heath (palmerha)" userId="S::palmerha@mail.uc.edu::0ec25989-dc86-4447-ac66-f59147535132" providerId="AD" clId="Web-{FD23F0FC-042A-AA27-90DA-99243722E26F}" dt="2020-11-05T02:41:44.505" v="6992"/>
          <ac:picMkLst>
            <pc:docMk/>
            <pc:sldMk cId="3047137547" sldId="264"/>
            <ac:picMk id="16" creationId="{6C23702E-1EB3-491A-80D2-1A38FC478370}"/>
          </ac:picMkLst>
        </pc:picChg>
        <pc:picChg chg="add mod">
          <ac:chgData name="Palmer, Heath (palmerha)" userId="S::palmerha@mail.uc.edu::0ec25989-dc86-4447-ac66-f59147535132" providerId="AD" clId="Web-{FD23F0FC-042A-AA27-90DA-99243722E26F}" dt="2020-11-05T03:17:25.832" v="7635" actId="1076"/>
          <ac:picMkLst>
            <pc:docMk/>
            <pc:sldMk cId="3047137547" sldId="264"/>
            <ac:picMk id="19" creationId="{6210634F-E383-446C-B489-692B4E358586}"/>
          </ac:picMkLst>
        </pc:picChg>
        <pc:picChg chg="add del mod">
          <ac:chgData name="Palmer, Heath (palmerha)" userId="S::palmerha@mail.uc.edu::0ec25989-dc86-4447-ac66-f59147535132" providerId="AD" clId="Web-{FD23F0FC-042A-AA27-90DA-99243722E26F}" dt="2020-11-05T03:18:44.649" v="7643"/>
          <ac:picMkLst>
            <pc:docMk/>
            <pc:sldMk cId="3047137547" sldId="264"/>
            <ac:picMk id="20" creationId="{7398C0FA-0694-4138-B967-A3D6CC5BF1F2}"/>
          </ac:picMkLst>
        </pc:picChg>
        <pc:picChg chg="add mod">
          <ac:chgData name="Palmer, Heath (palmerha)" userId="S::palmerha@mail.uc.edu::0ec25989-dc86-4447-ac66-f59147535132" providerId="AD" clId="Web-{FD23F0FC-042A-AA27-90DA-99243722E26F}" dt="2020-11-05T03:18:56.181" v="7645" actId="1076"/>
          <ac:picMkLst>
            <pc:docMk/>
            <pc:sldMk cId="3047137547" sldId="264"/>
            <ac:picMk id="21" creationId="{CC896C82-8830-4B63-88AC-E8B92668A31F}"/>
          </ac:picMkLst>
        </pc:picChg>
      </pc:sldChg>
      <pc:sldChg chg="addSp delSp modSp mod modClrScheme addCm delCm chgLayout">
        <pc:chgData name="Palmer, Heath (palmerha)" userId="S::palmerha@mail.uc.edu::0ec25989-dc86-4447-ac66-f59147535132" providerId="AD" clId="Web-{FD23F0FC-042A-AA27-90DA-99243722E26F}" dt="2020-11-05T03:22:32.992" v="7679"/>
        <pc:sldMkLst>
          <pc:docMk/>
          <pc:sldMk cId="2396104906" sldId="265"/>
        </pc:sldMkLst>
        <pc:spChg chg="mod ord">
          <ac:chgData name="Palmer, Heath (palmerha)" userId="S::palmerha@mail.uc.edu::0ec25989-dc86-4447-ac66-f59147535132" providerId="AD" clId="Web-{FD23F0FC-042A-AA27-90DA-99243722E26F}" dt="2020-11-04T14:33:51.243" v="0"/>
          <ac:spMkLst>
            <pc:docMk/>
            <pc:sldMk cId="2396104906" sldId="265"/>
            <ac:spMk id="2" creationId="{4F479EBC-E885-4501-87BA-A6BA48B9B97A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5T03:21:33.238" v="7673" actId="20577"/>
          <ac:spMkLst>
            <pc:docMk/>
            <pc:sldMk cId="2396104906" sldId="265"/>
            <ac:spMk id="3" creationId="{09EECE21-FBAD-43CB-8C93-0CE11C2971F4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2396104906" sldId="265"/>
            <ac:spMk id="4" creationId="{97E45BC9-5E0A-4311-8959-84D549883BF1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2396104906" sldId="265"/>
            <ac:spMk id="5" creationId="{FC64CADE-BD34-489F-B36A-C3A1D0ADB5C4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5T03:22:32.992" v="7679"/>
          <ac:spMkLst>
            <pc:docMk/>
            <pc:sldMk cId="2396104906" sldId="265"/>
            <ac:spMk id="6" creationId="{9769C50A-A07D-4872-87F0-4513E7F28737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5T02:57:09.208" v="7174"/>
          <ac:spMkLst>
            <pc:docMk/>
            <pc:sldMk cId="2396104906" sldId="265"/>
            <ac:spMk id="9" creationId="{7FC78BCB-45DE-4F88-AB77-C42BF379C316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5T02:57:09.192" v="7173"/>
          <ac:spMkLst>
            <pc:docMk/>
            <pc:sldMk cId="2396104906" sldId="265"/>
            <ac:spMk id="10" creationId="{15E94BE2-D838-4F4B-A63D-52A84C797660}"/>
          </ac:spMkLst>
        </pc:spChg>
        <pc:picChg chg="add del mod">
          <ac:chgData name="Palmer, Heath (palmerha)" userId="S::palmerha@mail.uc.edu::0ec25989-dc86-4447-ac66-f59147535132" providerId="AD" clId="Web-{FD23F0FC-042A-AA27-90DA-99243722E26F}" dt="2020-11-05T03:15:13.026" v="7623"/>
          <ac:picMkLst>
            <pc:docMk/>
            <pc:sldMk cId="2396104906" sldId="265"/>
            <ac:picMk id="4" creationId="{82174CA7-E3EF-4248-AF19-EF90DAA3210B}"/>
          </ac:picMkLst>
        </pc:picChg>
        <pc:picChg chg="add del mod">
          <ac:chgData name="Palmer, Heath (palmerha)" userId="S::palmerha@mail.uc.edu::0ec25989-dc86-4447-ac66-f59147535132" providerId="AD" clId="Web-{FD23F0FC-042A-AA27-90DA-99243722E26F}" dt="2020-11-04T19:57:04.516" v="5114"/>
          <ac:picMkLst>
            <pc:docMk/>
            <pc:sldMk cId="2396104906" sldId="265"/>
            <ac:picMk id="4" creationId="{A2403F10-3953-40B3-A18C-AE1B2E21AB1A}"/>
          </ac:picMkLst>
        </pc:picChg>
        <pc:picChg chg="add del mod">
          <ac:chgData name="Palmer, Heath (palmerha)" userId="S::palmerha@mail.uc.edu::0ec25989-dc86-4447-ac66-f59147535132" providerId="AD" clId="Web-{FD23F0FC-042A-AA27-90DA-99243722E26F}" dt="2020-11-04T19:57:08.173" v="5116"/>
          <ac:picMkLst>
            <pc:docMk/>
            <pc:sldMk cId="2396104906" sldId="265"/>
            <ac:picMk id="6" creationId="{9AAD1E31-8C18-4ACB-B7E8-7BBC443D3D5E}"/>
          </ac:picMkLst>
        </pc:picChg>
        <pc:picChg chg="add del mod">
          <ac:chgData name="Palmer, Heath (palmerha)" userId="S::palmerha@mail.uc.edu::0ec25989-dc86-4447-ac66-f59147535132" providerId="AD" clId="Web-{FD23F0FC-042A-AA27-90DA-99243722E26F}" dt="2020-11-04T19:57:12.986" v="5118"/>
          <ac:picMkLst>
            <pc:docMk/>
            <pc:sldMk cId="2396104906" sldId="265"/>
            <ac:picMk id="7" creationId="{18503458-DD57-4A2D-8D83-CDCF456F05F3}"/>
          </ac:picMkLst>
        </pc:picChg>
        <pc:picChg chg="add del mod">
          <ac:chgData name="Palmer, Heath (palmerha)" userId="S::palmerha@mail.uc.edu::0ec25989-dc86-4447-ac66-f59147535132" providerId="AD" clId="Web-{FD23F0FC-042A-AA27-90DA-99243722E26F}" dt="2020-11-05T02:57:08.411" v="7170"/>
          <ac:picMkLst>
            <pc:docMk/>
            <pc:sldMk cId="2396104906" sldId="265"/>
            <ac:picMk id="8" creationId="{EC957E97-1CD9-4B10-BB4E-B4E360AD3942}"/>
          </ac:picMkLst>
        </pc:picChg>
        <pc:cxnChg chg="add del mod">
          <ac:chgData name="Palmer, Heath (palmerha)" userId="S::palmerha@mail.uc.edu::0ec25989-dc86-4447-ac66-f59147535132" providerId="AD" clId="Web-{FD23F0FC-042A-AA27-90DA-99243722E26F}" dt="2020-11-05T02:57:09.192" v="7172"/>
          <ac:cxnSpMkLst>
            <pc:docMk/>
            <pc:sldMk cId="2396104906" sldId="265"/>
            <ac:cxnSpMk id="11" creationId="{74DB23E5-CC36-43CC-BFB1-86745E56331F}"/>
          </ac:cxnSpMkLst>
        </pc:cxnChg>
        <pc:cxnChg chg="add del mod">
          <ac:chgData name="Palmer, Heath (palmerha)" userId="S::palmerha@mail.uc.edu::0ec25989-dc86-4447-ac66-f59147535132" providerId="AD" clId="Web-{FD23F0FC-042A-AA27-90DA-99243722E26F}" dt="2020-11-05T02:57:09.192" v="7171"/>
          <ac:cxnSpMkLst>
            <pc:docMk/>
            <pc:sldMk cId="2396104906" sldId="265"/>
            <ac:cxnSpMk id="12" creationId="{E42BC432-507B-4C53-ABA4-71ECC4B59870}"/>
          </ac:cxnSpMkLst>
        </pc:cxnChg>
      </pc:sldChg>
      <pc:sldChg chg="addSp delSp modSp mod modClrScheme chgLayout">
        <pc:chgData name="Palmer, Heath (palmerha)" userId="S::palmerha@mail.uc.edu::0ec25989-dc86-4447-ac66-f59147535132" providerId="AD" clId="Web-{FD23F0FC-042A-AA27-90DA-99243722E26F}" dt="2020-11-05T02:58:25.165" v="7220" actId="20577"/>
        <pc:sldMkLst>
          <pc:docMk/>
          <pc:sldMk cId="4175982286" sldId="266"/>
        </pc:sldMkLst>
        <pc:spChg chg="mod ord">
          <ac:chgData name="Palmer, Heath (palmerha)" userId="S::palmerha@mail.uc.edu::0ec25989-dc86-4447-ac66-f59147535132" providerId="AD" clId="Web-{FD23F0FC-042A-AA27-90DA-99243722E26F}" dt="2020-11-04T14:33:51.243" v="0"/>
          <ac:spMkLst>
            <pc:docMk/>
            <pc:sldMk cId="4175982286" sldId="266"/>
            <ac:spMk id="2" creationId="{4F479EBC-E885-4501-87BA-A6BA48B9B97A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5T02:58:25.165" v="7220" actId="20577"/>
          <ac:spMkLst>
            <pc:docMk/>
            <pc:sldMk cId="4175982286" sldId="266"/>
            <ac:spMk id="3" creationId="{09EECE21-FBAD-43CB-8C93-0CE11C2971F4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4175982286" sldId="266"/>
            <ac:spMk id="4" creationId="{79D1A6C1-D094-46DE-B3B8-4031D09033F0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4175982286" sldId="266"/>
            <ac:spMk id="5" creationId="{AE4546B2-2910-4A00-940E-0717CFCFC0A4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5T02:55:29.245" v="7166" actId="20577"/>
          <ac:spMkLst>
            <pc:docMk/>
            <pc:sldMk cId="4175982286" sldId="266"/>
            <ac:spMk id="6" creationId="{62BFAA32-9020-4AAD-8294-98C33BBBF907}"/>
          </ac:spMkLst>
        </pc:spChg>
        <pc:picChg chg="add del mod">
          <ac:chgData name="Palmer, Heath (palmerha)" userId="S::palmerha@mail.uc.edu::0ec25989-dc86-4447-ac66-f59147535132" providerId="AD" clId="Web-{FD23F0FC-042A-AA27-90DA-99243722E26F}" dt="2020-11-05T02:55:14.541" v="7165" actId="1076"/>
          <ac:picMkLst>
            <pc:docMk/>
            <pc:sldMk cId="4175982286" sldId="266"/>
            <ac:picMk id="4" creationId="{74E0C450-7B68-4A2A-B78B-028BC938430C}"/>
          </ac:picMkLst>
        </pc:picChg>
      </pc:sldChg>
      <pc:sldChg chg="addSp delSp modSp mod modClrScheme addCm chgLayout">
        <pc:chgData name="Palmer, Heath (palmerha)" userId="S::palmerha@mail.uc.edu::0ec25989-dc86-4447-ac66-f59147535132" providerId="AD" clId="Web-{FD23F0FC-042A-AA27-90DA-99243722E26F}" dt="2020-11-05T00:49:13.041" v="6111"/>
        <pc:sldMkLst>
          <pc:docMk/>
          <pc:sldMk cId="4071220170" sldId="267"/>
        </pc:sldMkLst>
        <pc:spChg chg="mod ord">
          <ac:chgData name="Palmer, Heath (palmerha)" userId="S::palmerha@mail.uc.edu::0ec25989-dc86-4447-ac66-f59147535132" providerId="AD" clId="Web-{FD23F0FC-042A-AA27-90DA-99243722E26F}" dt="2020-11-05T00:14:56.614" v="5697" actId="20577"/>
          <ac:spMkLst>
            <pc:docMk/>
            <pc:sldMk cId="4071220170" sldId="267"/>
            <ac:spMk id="2" creationId="{46355259-D7E4-4084-8024-9A8FA7004DE7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5T00:46:53.860" v="6108" actId="20577"/>
          <ac:spMkLst>
            <pc:docMk/>
            <pc:sldMk cId="4071220170" sldId="267"/>
            <ac:spMk id="3" creationId="{F6A7AE77-701E-4F81-9B79-501B8F9597DF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4071220170" sldId="267"/>
            <ac:spMk id="4" creationId="{2E800152-7D1A-48BA-AE5F-C62E39BBD8B7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4071220170" sldId="267"/>
            <ac:spMk id="5" creationId="{3CA90D03-64E7-4F80-861C-9F752207ED2D}"/>
          </ac:spMkLst>
        </pc:spChg>
      </pc:sldChg>
      <pc:sldChg chg="addSp delSp modSp mod modClrScheme addCm chgLayout">
        <pc:chgData name="Palmer, Heath (palmerha)" userId="S::palmerha@mail.uc.edu::0ec25989-dc86-4447-ac66-f59147535132" providerId="AD" clId="Web-{FD23F0FC-042A-AA27-90DA-99243722E26F}" dt="2020-11-05T03:08:18.953" v="7224"/>
        <pc:sldMkLst>
          <pc:docMk/>
          <pc:sldMk cId="1338216508" sldId="268"/>
        </pc:sldMkLst>
        <pc:spChg chg="mod ord">
          <ac:chgData name="Palmer, Heath (palmerha)" userId="S::palmerha@mail.uc.edu::0ec25989-dc86-4447-ac66-f59147535132" providerId="AD" clId="Web-{FD23F0FC-042A-AA27-90DA-99243722E26F}" dt="2020-11-05T00:14:49.566" v="5688" actId="20577"/>
          <ac:spMkLst>
            <pc:docMk/>
            <pc:sldMk cId="1338216508" sldId="268"/>
            <ac:spMk id="2" creationId="{46355259-D7E4-4084-8024-9A8FA7004DE7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5T00:51:47.645" v="6156" actId="20577"/>
          <ac:spMkLst>
            <pc:docMk/>
            <pc:sldMk cId="1338216508" sldId="268"/>
            <ac:spMk id="3" creationId="{F6A7AE77-701E-4F81-9B79-501B8F9597DF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1338216508" sldId="268"/>
            <ac:spMk id="4" creationId="{8C2AF4B1-3666-4A71-BDF9-ADB8CCCDCC96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1338216508" sldId="268"/>
            <ac:spMk id="5" creationId="{C46EC7D9-114A-4E74-8CCB-09B1B4EC5207}"/>
          </ac:spMkLst>
        </pc:spChg>
      </pc:sldChg>
      <pc:sldChg chg="addSp delSp modSp mod modClrScheme addCm chgLayout">
        <pc:chgData name="Palmer, Heath (palmerha)" userId="S::palmerha@mail.uc.edu::0ec25989-dc86-4447-ac66-f59147535132" providerId="AD" clId="Web-{FD23F0FC-042A-AA27-90DA-99243722E26F}" dt="2020-11-05T03:08:26.250" v="7225"/>
        <pc:sldMkLst>
          <pc:docMk/>
          <pc:sldMk cId="2592412430" sldId="269"/>
        </pc:sldMkLst>
        <pc:spChg chg="mod ord">
          <ac:chgData name="Palmer, Heath (palmerha)" userId="S::palmerha@mail.uc.edu::0ec25989-dc86-4447-ac66-f59147535132" providerId="AD" clId="Web-{FD23F0FC-042A-AA27-90DA-99243722E26F}" dt="2020-11-05T00:15:03.817" v="5718" actId="20577"/>
          <ac:spMkLst>
            <pc:docMk/>
            <pc:sldMk cId="2592412430" sldId="269"/>
            <ac:spMk id="2" creationId="{46355259-D7E4-4084-8024-9A8FA7004DE7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5T00:55:02.844" v="6219" actId="20577"/>
          <ac:spMkLst>
            <pc:docMk/>
            <pc:sldMk cId="2592412430" sldId="269"/>
            <ac:spMk id="3" creationId="{F6A7AE77-701E-4F81-9B79-501B8F9597DF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2592412430" sldId="269"/>
            <ac:spMk id="4" creationId="{BE7B0120-47A2-4F38-B93F-9129D0BAD539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2592412430" sldId="269"/>
            <ac:spMk id="5" creationId="{8C4541EB-58D4-46B3-BC5F-AD8B2BE29844}"/>
          </ac:spMkLst>
        </pc:spChg>
      </pc:sldChg>
      <pc:sldChg chg="addSp delSp modSp mod modClrScheme addCm chgLayout">
        <pc:chgData name="Palmer, Heath (palmerha)" userId="S::palmerha@mail.uc.edu::0ec25989-dc86-4447-ac66-f59147535132" providerId="AD" clId="Web-{FD23F0FC-042A-AA27-90DA-99243722E26F}" dt="2020-11-05T03:08:33.595" v="7226"/>
        <pc:sldMkLst>
          <pc:docMk/>
          <pc:sldMk cId="3527343456" sldId="270"/>
        </pc:sldMkLst>
        <pc:spChg chg="mod ord">
          <ac:chgData name="Palmer, Heath (palmerha)" userId="S::palmerha@mail.uc.edu::0ec25989-dc86-4447-ac66-f59147535132" providerId="AD" clId="Web-{FD23F0FC-042A-AA27-90DA-99243722E26F}" dt="2020-11-05T00:15:16.474" v="5739" actId="20577"/>
          <ac:spMkLst>
            <pc:docMk/>
            <pc:sldMk cId="3527343456" sldId="270"/>
            <ac:spMk id="2" creationId="{46355259-D7E4-4084-8024-9A8FA7004DE7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5T00:56:24.318" v="6250" actId="20577"/>
          <ac:spMkLst>
            <pc:docMk/>
            <pc:sldMk cId="3527343456" sldId="270"/>
            <ac:spMk id="3" creationId="{F6A7AE77-701E-4F81-9B79-501B8F9597DF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3527343456" sldId="270"/>
            <ac:spMk id="4" creationId="{ACFBADDC-755C-4404-8420-DECC27FA81EF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3527343456" sldId="270"/>
            <ac:spMk id="5" creationId="{5FF34E5A-E1B5-4DB5-B0BA-CDDA092ED47B}"/>
          </ac:spMkLst>
        </pc:spChg>
        <pc:spChg chg="add">
          <ac:chgData name="Palmer, Heath (palmerha)" userId="S::palmerha@mail.uc.edu::0ec25989-dc86-4447-ac66-f59147535132" providerId="AD" clId="Web-{FD23F0FC-042A-AA27-90DA-99243722E26F}" dt="2020-11-05T00:55:44.238" v="6223"/>
          <ac:spMkLst>
            <pc:docMk/>
            <pc:sldMk cId="3527343456" sldId="270"/>
            <ac:spMk id="8" creationId="{3FBFD27F-17F7-47F3-843D-3470CC939AC2}"/>
          </ac:spMkLst>
        </pc:spChg>
        <pc:spChg chg="add">
          <ac:chgData name="Palmer, Heath (palmerha)" userId="S::palmerha@mail.uc.edu::0ec25989-dc86-4447-ac66-f59147535132" providerId="AD" clId="Web-{FD23F0FC-042A-AA27-90DA-99243722E26F}" dt="2020-11-05T00:55:44.238" v="6224"/>
          <ac:spMkLst>
            <pc:docMk/>
            <pc:sldMk cId="3527343456" sldId="270"/>
            <ac:spMk id="10" creationId="{A91C657F-9E83-4025-8622-B3363CEF4DFE}"/>
          </ac:spMkLst>
        </pc:spChg>
        <pc:picChg chg="add">
          <ac:chgData name="Palmer, Heath (palmerha)" userId="S::palmerha@mail.uc.edu::0ec25989-dc86-4447-ac66-f59147535132" providerId="AD" clId="Web-{FD23F0FC-042A-AA27-90DA-99243722E26F}" dt="2020-11-05T00:55:44.222" v="6222"/>
          <ac:picMkLst>
            <pc:docMk/>
            <pc:sldMk cId="3527343456" sldId="270"/>
            <ac:picMk id="4" creationId="{A29E2E7D-FB56-4FC7-AE58-D7680A77E2C8}"/>
          </ac:picMkLst>
        </pc:picChg>
        <pc:cxnChg chg="add">
          <ac:chgData name="Palmer, Heath (palmerha)" userId="S::palmerha@mail.uc.edu::0ec25989-dc86-4447-ac66-f59147535132" providerId="AD" clId="Web-{FD23F0FC-042A-AA27-90DA-99243722E26F}" dt="2020-11-05T00:55:44.253" v="6225"/>
          <ac:cxnSpMkLst>
            <pc:docMk/>
            <pc:sldMk cId="3527343456" sldId="270"/>
            <ac:cxnSpMk id="12" creationId="{E862E903-2B50-421E-8F90-38A6E1D39170}"/>
          </ac:cxnSpMkLst>
        </pc:cxnChg>
        <pc:cxnChg chg="add">
          <ac:chgData name="Palmer, Heath (palmerha)" userId="S::palmerha@mail.uc.edu::0ec25989-dc86-4447-ac66-f59147535132" providerId="AD" clId="Web-{FD23F0FC-042A-AA27-90DA-99243722E26F}" dt="2020-11-05T00:55:44.253" v="6226"/>
          <ac:cxnSpMkLst>
            <pc:docMk/>
            <pc:sldMk cId="3527343456" sldId="270"/>
            <ac:cxnSpMk id="14" creationId="{56FBABF0-03EC-461B-A616-970237077418}"/>
          </ac:cxnSpMkLst>
        </pc:cxnChg>
      </pc:sldChg>
      <pc:sldChg chg="addSp delSp modSp mod modClrScheme addCm chgLayout">
        <pc:chgData name="Palmer, Heath (palmerha)" userId="S::palmerha@mail.uc.edu::0ec25989-dc86-4447-ac66-f59147535132" providerId="AD" clId="Web-{FD23F0FC-042A-AA27-90DA-99243722E26F}" dt="2020-11-05T03:08:45.111" v="7227"/>
        <pc:sldMkLst>
          <pc:docMk/>
          <pc:sldMk cId="1853245221" sldId="271"/>
        </pc:sldMkLst>
        <pc:spChg chg="mod ord">
          <ac:chgData name="Palmer, Heath (palmerha)" userId="S::palmerha@mail.uc.edu::0ec25989-dc86-4447-ac66-f59147535132" providerId="AD" clId="Web-{FD23F0FC-042A-AA27-90DA-99243722E26F}" dt="2020-11-04T14:33:51.243" v="0"/>
          <ac:spMkLst>
            <pc:docMk/>
            <pc:sldMk cId="1853245221" sldId="271"/>
            <ac:spMk id="2" creationId="{25958826-8C9C-4588-9A1C-27ECC4D404D9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5T00:59:25.674" v="6366" actId="20577"/>
          <ac:spMkLst>
            <pc:docMk/>
            <pc:sldMk cId="1853245221" sldId="271"/>
            <ac:spMk id="3" creationId="{1B10DFCB-B9AE-4C16-8D1E-9052FB1A750E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1853245221" sldId="271"/>
            <ac:spMk id="4" creationId="{DA178DFA-3FAB-47CC-B91A-0293AADEDDBC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1853245221" sldId="271"/>
            <ac:spMk id="5" creationId="{1E5DA45F-5DFC-483D-9681-588FD30F3779}"/>
          </ac:spMkLst>
        </pc:spChg>
      </pc:sldChg>
      <pc:sldChg chg="addSp delSp modSp mod modClrScheme addCm chgLayout">
        <pc:chgData name="Palmer, Heath (palmerha)" userId="S::palmerha@mail.uc.edu::0ec25989-dc86-4447-ac66-f59147535132" providerId="AD" clId="Web-{FD23F0FC-042A-AA27-90DA-99243722E26F}" dt="2020-11-05T01:01:50.370" v="6500" actId="20577"/>
        <pc:sldMkLst>
          <pc:docMk/>
          <pc:sldMk cId="1003062684" sldId="272"/>
        </pc:sldMkLst>
        <pc:spChg chg="mod ord">
          <ac:chgData name="Palmer, Heath (palmerha)" userId="S::palmerha@mail.uc.edu::0ec25989-dc86-4447-ac66-f59147535132" providerId="AD" clId="Web-{FD23F0FC-042A-AA27-90DA-99243722E26F}" dt="2020-11-04T14:33:51.243" v="0"/>
          <ac:spMkLst>
            <pc:docMk/>
            <pc:sldMk cId="1003062684" sldId="272"/>
            <ac:spMk id="2" creationId="{25958826-8C9C-4588-9A1C-27ECC4D404D9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5T01:01:50.370" v="6500" actId="20577"/>
          <ac:spMkLst>
            <pc:docMk/>
            <pc:sldMk cId="1003062684" sldId="272"/>
            <ac:spMk id="3" creationId="{1B10DFCB-B9AE-4C16-8D1E-9052FB1A750E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1003062684" sldId="272"/>
            <ac:spMk id="4" creationId="{4647BBAD-0BD8-4786-8051-7072C34AFFD9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1003062684" sldId="272"/>
            <ac:spMk id="5" creationId="{FF98B7F4-96BF-498C-81E7-EFAD2AEB9400}"/>
          </ac:spMkLst>
        </pc:spChg>
      </pc:sldChg>
      <pc:sldChg chg="addSp delSp modSp del mod ord modClrScheme chgLayout">
        <pc:chgData name="Palmer, Heath (palmerha)" userId="S::palmerha@mail.uc.edu::0ec25989-dc86-4447-ac66-f59147535132" providerId="AD" clId="Web-{FD23F0FC-042A-AA27-90DA-99243722E26F}" dt="2020-11-04T18:24:46.376" v="2761"/>
        <pc:sldMkLst>
          <pc:docMk/>
          <pc:sldMk cId="907254713" sldId="273"/>
        </pc:sldMkLst>
        <pc:spChg chg="mod ord">
          <ac:chgData name="Palmer, Heath (palmerha)" userId="S::palmerha@mail.uc.edu::0ec25989-dc86-4447-ac66-f59147535132" providerId="AD" clId="Web-{FD23F0FC-042A-AA27-90DA-99243722E26F}" dt="2020-11-04T14:33:51.243" v="0"/>
          <ac:spMkLst>
            <pc:docMk/>
            <pc:sldMk cId="907254713" sldId="273"/>
            <ac:spMk id="2" creationId="{196A424B-FB94-4A3C-A421-A2242BE85DF1}"/>
          </ac:spMkLst>
        </pc:spChg>
        <pc:spChg chg="mod ord">
          <ac:chgData name="Palmer, Heath (palmerha)" userId="S::palmerha@mail.uc.edu::0ec25989-dc86-4447-ac66-f59147535132" providerId="AD" clId="Web-{FD23F0FC-042A-AA27-90DA-99243722E26F}" dt="2020-11-04T18:23:08.828" v="2729" actId="20577"/>
          <ac:spMkLst>
            <pc:docMk/>
            <pc:sldMk cId="907254713" sldId="273"/>
            <ac:spMk id="3" creationId="{E175EF40-3511-4DE2-8AC8-3BA1E13EE81B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907254713" sldId="273"/>
            <ac:spMk id="4" creationId="{8436A11F-9F00-4D1E-B1F8-3DB7E81C992A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907254713" sldId="273"/>
            <ac:spMk id="5" creationId="{9AAE2B52-434A-43F6-B7E7-CDD4A47AB2E7}"/>
          </ac:spMkLst>
        </pc:spChg>
      </pc:sldChg>
      <pc:sldChg chg="addSp delSp modSp add replId">
        <pc:chgData name="Palmer, Heath (palmerha)" userId="S::palmerha@mail.uc.edu::0ec25989-dc86-4447-ac66-f59147535132" providerId="AD" clId="Web-{FD23F0FC-042A-AA27-90DA-99243722E26F}" dt="2020-11-05T03:04:58.065" v="7223"/>
        <pc:sldMkLst>
          <pc:docMk/>
          <pc:sldMk cId="3518183102" sldId="274"/>
        </pc:sldMkLst>
        <pc:spChg chg="add del mod">
          <ac:chgData name="Palmer, Heath (palmerha)" userId="S::palmerha@mail.uc.edu::0ec25989-dc86-4447-ac66-f59147535132" providerId="AD" clId="Web-{FD23F0FC-042A-AA27-90DA-99243722E26F}" dt="2020-11-04T15:09:35.076" v="100"/>
          <ac:spMkLst>
            <pc:docMk/>
            <pc:sldMk cId="3518183102" sldId="274"/>
            <ac:spMk id="3" creationId="{10DC3F67-413E-4557-B167-2FBC4859D29E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3518183102" sldId="274"/>
            <ac:spMk id="3" creationId="{60B76C5A-CC1C-46B1-B993-0D3D1974F31A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3518183102" sldId="274"/>
            <ac:spMk id="4" creationId="{A76FD8F7-519C-461B-9982-6BE9E3EACC9B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5T03:04:58.065" v="7223"/>
          <ac:spMkLst>
            <pc:docMk/>
            <pc:sldMk cId="3518183102" sldId="274"/>
            <ac:spMk id="5" creationId="{0EAA5AA8-90EA-421D-BFC0-56661C279E8A}"/>
          </ac:spMkLst>
        </pc:spChg>
        <pc:picChg chg="del">
          <ac:chgData name="Palmer, Heath (palmerha)" userId="S::palmerha@mail.uc.edu::0ec25989-dc86-4447-ac66-f59147535132" providerId="AD" clId="Web-{FD23F0FC-042A-AA27-90DA-99243722E26F}" dt="2020-11-04T15:08:55.091" v="85"/>
          <ac:picMkLst>
            <pc:docMk/>
            <pc:sldMk cId="3518183102" sldId="274"/>
            <ac:picMk id="4" creationId="{8A8202A2-6118-49D5-B7E1-2D971D7DD139}"/>
          </ac:picMkLst>
        </pc:picChg>
        <pc:picChg chg="add del mod ord">
          <ac:chgData name="Palmer, Heath (palmerha)" userId="S::palmerha@mail.uc.edu::0ec25989-dc86-4447-ac66-f59147535132" providerId="AD" clId="Web-{FD23F0FC-042A-AA27-90DA-99243722E26F}" dt="2020-11-04T15:08:19.794" v="67"/>
          <ac:picMkLst>
            <pc:docMk/>
            <pc:sldMk cId="3518183102" sldId="274"/>
            <ac:picMk id="5" creationId="{1A05FAC6-E12F-4010-8930-C69B2B0B453E}"/>
          </ac:picMkLst>
        </pc:picChg>
        <pc:picChg chg="add del mod">
          <ac:chgData name="Palmer, Heath (palmerha)" userId="S::palmerha@mail.uc.edu::0ec25989-dc86-4447-ac66-f59147535132" providerId="AD" clId="Web-{FD23F0FC-042A-AA27-90DA-99243722E26F}" dt="2020-11-04T15:09:40.138" v="101"/>
          <ac:picMkLst>
            <pc:docMk/>
            <pc:sldMk cId="3518183102" sldId="274"/>
            <ac:picMk id="6" creationId="{019A9E99-1D1B-43F9-8A44-CAB8D95DBAB0}"/>
          </ac:picMkLst>
        </pc:picChg>
        <pc:picChg chg="add mod ord">
          <ac:chgData name="Palmer, Heath (palmerha)" userId="S::palmerha@mail.uc.edu::0ec25989-dc86-4447-ac66-f59147535132" providerId="AD" clId="Web-{FD23F0FC-042A-AA27-90DA-99243722E26F}" dt="2020-11-05T03:04:58.065" v="7223"/>
          <ac:picMkLst>
            <pc:docMk/>
            <pc:sldMk cId="3518183102" sldId="274"/>
            <ac:picMk id="6" creationId="{B05D5CA4-6B7D-44EA-8616-3E7FC333C60C}"/>
          </ac:picMkLst>
        </pc:picChg>
        <pc:picChg chg="add del mod ord">
          <ac:chgData name="Palmer, Heath (palmerha)" userId="S::palmerha@mail.uc.edu::0ec25989-dc86-4447-ac66-f59147535132" providerId="AD" clId="Web-{FD23F0FC-042A-AA27-90DA-99243722E26F}" dt="2020-11-05T02:36:25.892" v="6984"/>
          <ac:picMkLst>
            <pc:docMk/>
            <pc:sldMk cId="3518183102" sldId="274"/>
            <ac:picMk id="7" creationId="{CF7A0C32-D7F0-4DDE-A473-66FC94025345}"/>
          </ac:picMkLst>
        </pc:picChg>
      </pc:sldChg>
      <pc:sldChg chg="addSp delSp modSp add replId">
        <pc:chgData name="Palmer, Heath (palmerha)" userId="S::palmerha@mail.uc.edu::0ec25989-dc86-4447-ac66-f59147535132" providerId="AD" clId="Web-{FD23F0FC-042A-AA27-90DA-99243722E26F}" dt="2020-11-05T02:17:37.711" v="6636" actId="20577"/>
        <pc:sldMkLst>
          <pc:docMk/>
          <pc:sldMk cId="3261998374" sldId="275"/>
        </pc:sldMkLst>
        <pc:spChg chg="mod">
          <ac:chgData name="Palmer, Heath (palmerha)" userId="S::palmerha@mail.uc.edu::0ec25989-dc86-4447-ac66-f59147535132" providerId="AD" clId="Web-{FD23F0FC-042A-AA27-90DA-99243722E26F}" dt="2020-11-05T00:22:12.172" v="5833" actId="20577"/>
          <ac:spMkLst>
            <pc:docMk/>
            <pc:sldMk cId="3261998374" sldId="275"/>
            <ac:spMk id="2" creationId="{196A424B-FB94-4A3C-A421-A2242BE85DF1}"/>
          </ac:spMkLst>
        </pc:spChg>
        <pc:spChg chg="mod">
          <ac:chgData name="Palmer, Heath (palmerha)" userId="S::palmerha@mail.uc.edu::0ec25989-dc86-4447-ac66-f59147535132" providerId="AD" clId="Web-{FD23F0FC-042A-AA27-90DA-99243722E26F}" dt="2020-11-05T02:17:37.711" v="6636" actId="20577"/>
          <ac:spMkLst>
            <pc:docMk/>
            <pc:sldMk cId="3261998374" sldId="275"/>
            <ac:spMk id="3" creationId="{E175EF40-3511-4DE2-8AC8-3BA1E13EE81B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3261998374" sldId="275"/>
            <ac:spMk id="4" creationId="{881C6CDC-9A05-4369-B757-325CD1400334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3261998374" sldId="275"/>
            <ac:spMk id="5" creationId="{CBB8204A-2972-4928-AF2D-6FB4D04E2788}"/>
          </ac:spMkLst>
        </pc:spChg>
      </pc:sldChg>
      <pc:sldChg chg="addSp delSp modSp add replId">
        <pc:chgData name="Palmer, Heath (palmerha)" userId="S::palmerha@mail.uc.edu::0ec25989-dc86-4447-ac66-f59147535132" providerId="AD" clId="Web-{FD23F0FC-042A-AA27-90DA-99243722E26F}" dt="2020-11-05T02:30:47.870" v="6964" actId="20577"/>
        <pc:sldMkLst>
          <pc:docMk/>
          <pc:sldMk cId="4001307536" sldId="276"/>
        </pc:sldMkLst>
        <pc:spChg chg="mod">
          <ac:chgData name="Palmer, Heath (palmerha)" userId="S::palmerha@mail.uc.edu::0ec25989-dc86-4447-ac66-f59147535132" providerId="AD" clId="Web-{FD23F0FC-042A-AA27-90DA-99243722E26F}" dt="2020-11-05T00:22:28.798" v="5857" actId="20577"/>
          <ac:spMkLst>
            <pc:docMk/>
            <pc:sldMk cId="4001307536" sldId="276"/>
            <ac:spMk id="2" creationId="{196A424B-FB94-4A3C-A421-A2242BE85DF1}"/>
          </ac:spMkLst>
        </pc:spChg>
        <pc:spChg chg="mod">
          <ac:chgData name="Palmer, Heath (palmerha)" userId="S::palmerha@mail.uc.edu::0ec25989-dc86-4447-ac66-f59147535132" providerId="AD" clId="Web-{FD23F0FC-042A-AA27-90DA-99243722E26F}" dt="2020-11-05T02:30:47.870" v="6964" actId="20577"/>
          <ac:spMkLst>
            <pc:docMk/>
            <pc:sldMk cId="4001307536" sldId="276"/>
            <ac:spMk id="3" creationId="{E175EF40-3511-4DE2-8AC8-3BA1E13EE81B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4001307536" sldId="276"/>
            <ac:spMk id="4" creationId="{C15F2AF5-2977-4D4A-934A-C4A88EA9E027}"/>
          </ac:spMkLst>
        </pc:spChg>
        <pc:spChg chg="add mod">
          <ac:chgData name="Palmer, Heath (palmerha)" userId="S::palmerha@mail.uc.edu::0ec25989-dc86-4447-ac66-f59147535132" providerId="AD" clId="Web-{FD23F0FC-042A-AA27-90DA-99243722E26F}" dt="2020-11-04T18:22:04.124" v="2713"/>
          <ac:spMkLst>
            <pc:docMk/>
            <pc:sldMk cId="4001307536" sldId="276"/>
            <ac:spMk id="5" creationId="{95835DDB-60BC-4D96-8BCA-DF84E3F2B116}"/>
          </ac:spMkLst>
        </pc:spChg>
      </pc:sldChg>
      <pc:sldChg chg="addSp delSp modSp add del mod ord replId setBg">
        <pc:chgData name="Palmer, Heath (palmerha)" userId="S::palmerha@mail.uc.edu::0ec25989-dc86-4447-ac66-f59147535132" providerId="AD" clId="Web-{FD23F0FC-042A-AA27-90DA-99243722E26F}" dt="2020-11-05T02:17:41.336" v="6639" actId="20577"/>
        <pc:sldMkLst>
          <pc:docMk/>
          <pc:sldMk cId="2314911649" sldId="277"/>
        </pc:sldMkLst>
        <pc:spChg chg="mod">
          <ac:chgData name="Palmer, Heath (palmerha)" userId="S::palmerha@mail.uc.edu::0ec25989-dc86-4447-ac66-f59147535132" providerId="AD" clId="Web-{FD23F0FC-042A-AA27-90DA-99243722E26F}" dt="2020-11-05T00:22:19.860" v="5846" actId="20577"/>
          <ac:spMkLst>
            <pc:docMk/>
            <pc:sldMk cId="2314911649" sldId="277"/>
            <ac:spMk id="2" creationId="{196A424B-FB94-4A3C-A421-A2242BE85DF1}"/>
          </ac:spMkLst>
        </pc:spChg>
        <pc:spChg chg="mod">
          <ac:chgData name="Palmer, Heath (palmerha)" userId="S::palmerha@mail.uc.edu::0ec25989-dc86-4447-ac66-f59147535132" providerId="AD" clId="Web-{FD23F0FC-042A-AA27-90DA-99243722E26F}" dt="2020-11-05T02:17:41.336" v="6639" actId="20577"/>
          <ac:spMkLst>
            <pc:docMk/>
            <pc:sldMk cId="2314911649" sldId="277"/>
            <ac:spMk id="3" creationId="{E175EF40-3511-4DE2-8AC8-3BA1E13EE81B}"/>
          </ac:spMkLst>
        </pc:spChg>
        <pc:spChg chg="add del mod">
          <ac:chgData name="Palmer, Heath (palmerha)" userId="S::palmerha@mail.uc.edu::0ec25989-dc86-4447-ac66-f59147535132" providerId="AD" clId="Web-{FD23F0FC-042A-AA27-90DA-99243722E26F}" dt="2020-11-04T18:21:46.452" v="2712"/>
          <ac:spMkLst>
            <pc:docMk/>
            <pc:sldMk cId="2314911649" sldId="277"/>
            <ac:spMk id="4" creationId="{01F45230-0065-4935-A445-245B0B6347D9}"/>
          </ac:spMkLst>
        </pc:spChg>
        <pc:spChg chg="add mod ord">
          <ac:chgData name="Palmer, Heath (palmerha)" userId="S::palmerha@mail.uc.edu::0ec25989-dc86-4447-ac66-f59147535132" providerId="AD" clId="Web-{FD23F0FC-042A-AA27-90DA-99243722E26F}" dt="2020-11-04T18:23:58.625" v="2737"/>
          <ac:spMkLst>
            <pc:docMk/>
            <pc:sldMk cId="2314911649" sldId="277"/>
            <ac:spMk id="5" creationId="{3FE38DC5-FBD1-4395-9B6E-B39BBCFBF4F5}"/>
          </ac:spMkLst>
        </pc:spChg>
        <pc:picChg chg="add mod">
          <ac:chgData name="Palmer, Heath (palmerha)" userId="S::palmerha@mail.uc.edu::0ec25989-dc86-4447-ac66-f59147535132" providerId="AD" clId="Web-{FD23F0FC-042A-AA27-90DA-99243722E26F}" dt="2020-11-04T18:23:58.625" v="2737"/>
          <ac:picMkLst>
            <pc:docMk/>
            <pc:sldMk cId="2314911649" sldId="277"/>
            <ac:picMk id="7" creationId="{B5E0600C-047F-4E04-8838-117507FA7157}"/>
          </ac:picMkLst>
        </pc:picChg>
      </pc:sldChg>
      <pc:sldMasterChg chg="del delSldLayout">
        <pc:chgData name="Palmer, Heath (palmerha)" userId="S::palmerha@mail.uc.edu::0ec25989-dc86-4447-ac66-f59147535132" providerId="AD" clId="Web-{FD23F0FC-042A-AA27-90DA-99243722E26F}" dt="2020-11-04T14:33:51.243" v="0"/>
        <pc:sldMasterMkLst>
          <pc:docMk/>
          <pc:sldMasterMk cId="2460954070" sldId="2147483660"/>
        </pc:sldMasterMkLst>
        <pc:sldLayoutChg chg="del">
          <pc:chgData name="Palmer, Heath (palmerha)" userId="S::palmerha@mail.uc.edu::0ec25989-dc86-4447-ac66-f59147535132" providerId="AD" clId="Web-{FD23F0FC-042A-AA27-90DA-99243722E26F}" dt="2020-11-04T14:33:51.24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lmer, Heath (palmerha)" userId="S::palmerha@mail.uc.edu::0ec25989-dc86-4447-ac66-f59147535132" providerId="AD" clId="Web-{FD23F0FC-042A-AA27-90DA-99243722E26F}" dt="2020-11-04T14:33:51.24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lmer, Heath (palmerha)" userId="S::palmerha@mail.uc.edu::0ec25989-dc86-4447-ac66-f59147535132" providerId="AD" clId="Web-{FD23F0FC-042A-AA27-90DA-99243722E26F}" dt="2020-11-04T14:33:51.24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lmer, Heath (palmerha)" userId="S::palmerha@mail.uc.edu::0ec25989-dc86-4447-ac66-f59147535132" providerId="AD" clId="Web-{FD23F0FC-042A-AA27-90DA-99243722E26F}" dt="2020-11-04T14:33:51.24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lmer, Heath (palmerha)" userId="S::palmerha@mail.uc.edu::0ec25989-dc86-4447-ac66-f59147535132" providerId="AD" clId="Web-{FD23F0FC-042A-AA27-90DA-99243722E26F}" dt="2020-11-04T14:33:51.24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lmer, Heath (palmerha)" userId="S::palmerha@mail.uc.edu::0ec25989-dc86-4447-ac66-f59147535132" providerId="AD" clId="Web-{FD23F0FC-042A-AA27-90DA-99243722E26F}" dt="2020-11-04T14:33:51.24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lmer, Heath (palmerha)" userId="S::palmerha@mail.uc.edu::0ec25989-dc86-4447-ac66-f59147535132" providerId="AD" clId="Web-{FD23F0FC-042A-AA27-90DA-99243722E26F}" dt="2020-11-04T14:33:51.24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lmer, Heath (palmerha)" userId="S::palmerha@mail.uc.edu::0ec25989-dc86-4447-ac66-f59147535132" providerId="AD" clId="Web-{FD23F0FC-042A-AA27-90DA-99243722E26F}" dt="2020-11-04T14:33:51.24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lmer, Heath (palmerha)" userId="S::palmerha@mail.uc.edu::0ec25989-dc86-4447-ac66-f59147535132" providerId="AD" clId="Web-{FD23F0FC-042A-AA27-90DA-99243722E26F}" dt="2020-11-04T14:33:51.24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lmer, Heath (palmerha)" userId="S::palmerha@mail.uc.edu::0ec25989-dc86-4447-ac66-f59147535132" providerId="AD" clId="Web-{FD23F0FC-042A-AA27-90DA-99243722E26F}" dt="2020-11-04T14:33:51.24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lmer, Heath (palmerha)" userId="S::palmerha@mail.uc.edu::0ec25989-dc86-4447-ac66-f59147535132" providerId="AD" clId="Web-{FD23F0FC-042A-AA27-90DA-99243722E26F}" dt="2020-11-04T14:33:51.24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mod addSldLayout modSldLayout">
        <pc:chgData name="Palmer, Heath (palmerha)" userId="S::palmerha@mail.uc.edu::0ec25989-dc86-4447-ac66-f59147535132" providerId="AD" clId="Web-{FD23F0FC-042A-AA27-90DA-99243722E26F}" dt="2020-11-04T18:22:04.124" v="2713"/>
        <pc:sldMasterMkLst>
          <pc:docMk/>
          <pc:sldMasterMk cId="1160696749" sldId="2147483672"/>
        </pc:sldMasterMkLst>
        <pc:sldLayoutChg chg="add mod replId">
          <pc:chgData name="Palmer, Heath (palmerha)" userId="S::palmerha@mail.uc.edu::0ec25989-dc86-4447-ac66-f59147535132" providerId="AD" clId="Web-{FD23F0FC-042A-AA27-90DA-99243722E26F}" dt="2020-11-04T18:22:04.124" v="2713"/>
          <pc:sldLayoutMkLst>
            <pc:docMk/>
            <pc:sldMasterMk cId="1160696749" sldId="2147483672"/>
            <pc:sldLayoutMk cId="3666439343" sldId="2147483673"/>
          </pc:sldLayoutMkLst>
        </pc:sldLayoutChg>
        <pc:sldLayoutChg chg="add mod replId">
          <pc:chgData name="Palmer, Heath (palmerha)" userId="S::palmerha@mail.uc.edu::0ec25989-dc86-4447-ac66-f59147535132" providerId="AD" clId="Web-{FD23F0FC-042A-AA27-90DA-99243722E26F}" dt="2020-11-04T18:22:04.124" v="2713"/>
          <pc:sldLayoutMkLst>
            <pc:docMk/>
            <pc:sldMasterMk cId="1160696749" sldId="2147483672"/>
            <pc:sldLayoutMk cId="1022259764" sldId="2147483674"/>
          </pc:sldLayoutMkLst>
        </pc:sldLayoutChg>
        <pc:sldLayoutChg chg="add mod replId">
          <pc:chgData name="Palmer, Heath (palmerha)" userId="S::palmerha@mail.uc.edu::0ec25989-dc86-4447-ac66-f59147535132" providerId="AD" clId="Web-{FD23F0FC-042A-AA27-90DA-99243722E26F}" dt="2020-11-04T18:22:04.124" v="2713"/>
          <pc:sldLayoutMkLst>
            <pc:docMk/>
            <pc:sldMasterMk cId="1160696749" sldId="2147483672"/>
            <pc:sldLayoutMk cId="449891614" sldId="2147483675"/>
          </pc:sldLayoutMkLst>
        </pc:sldLayoutChg>
        <pc:sldLayoutChg chg="add mod replId">
          <pc:chgData name="Palmer, Heath (palmerha)" userId="S::palmerha@mail.uc.edu::0ec25989-dc86-4447-ac66-f59147535132" providerId="AD" clId="Web-{FD23F0FC-042A-AA27-90DA-99243722E26F}" dt="2020-11-04T18:22:04.124" v="2713"/>
          <pc:sldLayoutMkLst>
            <pc:docMk/>
            <pc:sldMasterMk cId="1160696749" sldId="2147483672"/>
            <pc:sldLayoutMk cId="3141103386" sldId="2147483676"/>
          </pc:sldLayoutMkLst>
        </pc:sldLayoutChg>
        <pc:sldLayoutChg chg="add mod replId">
          <pc:chgData name="Palmer, Heath (palmerha)" userId="S::palmerha@mail.uc.edu::0ec25989-dc86-4447-ac66-f59147535132" providerId="AD" clId="Web-{FD23F0FC-042A-AA27-90DA-99243722E26F}" dt="2020-11-04T18:22:04.124" v="2713"/>
          <pc:sldLayoutMkLst>
            <pc:docMk/>
            <pc:sldMasterMk cId="1160696749" sldId="2147483672"/>
            <pc:sldLayoutMk cId="408097336" sldId="2147483677"/>
          </pc:sldLayoutMkLst>
        </pc:sldLayoutChg>
        <pc:sldLayoutChg chg="add mod replId">
          <pc:chgData name="Palmer, Heath (palmerha)" userId="S::palmerha@mail.uc.edu::0ec25989-dc86-4447-ac66-f59147535132" providerId="AD" clId="Web-{FD23F0FC-042A-AA27-90DA-99243722E26F}" dt="2020-11-04T18:22:04.124" v="2713"/>
          <pc:sldLayoutMkLst>
            <pc:docMk/>
            <pc:sldMasterMk cId="1160696749" sldId="2147483672"/>
            <pc:sldLayoutMk cId="1247881326" sldId="2147483678"/>
          </pc:sldLayoutMkLst>
        </pc:sldLayoutChg>
        <pc:sldLayoutChg chg="add mod replId">
          <pc:chgData name="Palmer, Heath (palmerha)" userId="S::palmerha@mail.uc.edu::0ec25989-dc86-4447-ac66-f59147535132" providerId="AD" clId="Web-{FD23F0FC-042A-AA27-90DA-99243722E26F}" dt="2020-11-04T18:22:04.124" v="2713"/>
          <pc:sldLayoutMkLst>
            <pc:docMk/>
            <pc:sldMasterMk cId="1160696749" sldId="2147483672"/>
            <pc:sldLayoutMk cId="1814879582" sldId="2147483679"/>
          </pc:sldLayoutMkLst>
        </pc:sldLayoutChg>
        <pc:sldLayoutChg chg="add mod replId">
          <pc:chgData name="Palmer, Heath (palmerha)" userId="S::palmerha@mail.uc.edu::0ec25989-dc86-4447-ac66-f59147535132" providerId="AD" clId="Web-{FD23F0FC-042A-AA27-90DA-99243722E26F}" dt="2020-11-04T18:22:04.124" v="2713"/>
          <pc:sldLayoutMkLst>
            <pc:docMk/>
            <pc:sldMasterMk cId="1160696749" sldId="2147483672"/>
            <pc:sldLayoutMk cId="3659726396" sldId="2147483680"/>
          </pc:sldLayoutMkLst>
        </pc:sldLayoutChg>
        <pc:sldLayoutChg chg="add mod replId">
          <pc:chgData name="Palmer, Heath (palmerha)" userId="S::palmerha@mail.uc.edu::0ec25989-dc86-4447-ac66-f59147535132" providerId="AD" clId="Web-{FD23F0FC-042A-AA27-90DA-99243722E26F}" dt="2020-11-04T18:22:04.124" v="2713"/>
          <pc:sldLayoutMkLst>
            <pc:docMk/>
            <pc:sldMasterMk cId="1160696749" sldId="2147483672"/>
            <pc:sldLayoutMk cId="1424348897" sldId="2147483681"/>
          </pc:sldLayoutMkLst>
        </pc:sldLayoutChg>
        <pc:sldLayoutChg chg="add mod replId">
          <pc:chgData name="Palmer, Heath (palmerha)" userId="S::palmerha@mail.uc.edu::0ec25989-dc86-4447-ac66-f59147535132" providerId="AD" clId="Web-{FD23F0FC-042A-AA27-90DA-99243722E26F}" dt="2020-11-04T18:22:04.124" v="2713"/>
          <pc:sldLayoutMkLst>
            <pc:docMk/>
            <pc:sldMasterMk cId="1160696749" sldId="2147483672"/>
            <pc:sldLayoutMk cId="272663074" sldId="2147483682"/>
          </pc:sldLayoutMkLst>
        </pc:sldLayoutChg>
        <pc:sldLayoutChg chg="add mod replId">
          <pc:chgData name="Palmer, Heath (palmerha)" userId="S::palmerha@mail.uc.edu::0ec25989-dc86-4447-ac66-f59147535132" providerId="AD" clId="Web-{FD23F0FC-042A-AA27-90DA-99243722E26F}" dt="2020-11-04T18:22:04.124" v="2713"/>
          <pc:sldLayoutMkLst>
            <pc:docMk/>
            <pc:sldMasterMk cId="1160696749" sldId="2147483672"/>
            <pc:sldLayoutMk cId="3173938595" sldId="2147483683"/>
          </pc:sldLayoutMkLst>
        </pc:sldLayoutChg>
      </pc:sldMasterChg>
    </pc:docChg>
  </pc:docChgLst>
  <pc:docChgLst>
    <pc:chgData name="Palmer, Heath (palmerha)" userId="0ec25989-dc86-4447-ac66-f59147535132" providerId="ADAL" clId="{B164F808-E2B4-4682-ACD8-8BF6EE196DFB}"/>
    <pc:docChg chg="undo custSel addSld delSld modSld">
      <pc:chgData name="Palmer, Heath (palmerha)" userId="0ec25989-dc86-4447-ac66-f59147535132" providerId="ADAL" clId="{B164F808-E2B4-4682-ACD8-8BF6EE196DFB}" dt="2023-01-05T20:03:35.595" v="1319" actId="33524"/>
      <pc:docMkLst>
        <pc:docMk/>
      </pc:docMkLst>
      <pc:sldChg chg="modSp mod">
        <pc:chgData name="Palmer, Heath (palmerha)" userId="0ec25989-dc86-4447-ac66-f59147535132" providerId="ADAL" clId="{B164F808-E2B4-4682-ACD8-8BF6EE196DFB}" dt="2023-01-05T19:41:27.333" v="14" actId="6549"/>
        <pc:sldMkLst>
          <pc:docMk/>
          <pc:sldMk cId="109857222" sldId="256"/>
        </pc:sldMkLst>
        <pc:spChg chg="mod">
          <ac:chgData name="Palmer, Heath (palmerha)" userId="0ec25989-dc86-4447-ac66-f59147535132" providerId="ADAL" clId="{B164F808-E2B4-4682-ACD8-8BF6EE196DFB}" dt="2023-01-05T19:41:27.333" v="14" actId="6549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Palmer, Heath (palmerha)" userId="0ec25989-dc86-4447-ac66-f59147535132" providerId="ADAL" clId="{B164F808-E2B4-4682-ACD8-8BF6EE196DFB}" dt="2023-01-05T19:41:45.657" v="15" actId="2696"/>
        <pc:sldMkLst>
          <pc:docMk/>
          <pc:sldMk cId="1590683089" sldId="278"/>
        </pc:sldMkLst>
      </pc:sldChg>
      <pc:sldChg chg="add">
        <pc:chgData name="Palmer, Heath (palmerha)" userId="0ec25989-dc86-4447-ac66-f59147535132" providerId="ADAL" clId="{B164F808-E2B4-4682-ACD8-8BF6EE196DFB}" dt="2023-01-05T19:41:47.844" v="16"/>
        <pc:sldMkLst>
          <pc:docMk/>
          <pc:sldMk cId="4035976162" sldId="278"/>
        </pc:sldMkLst>
      </pc:sldChg>
      <pc:sldChg chg="del">
        <pc:chgData name="Palmer, Heath (palmerha)" userId="0ec25989-dc86-4447-ac66-f59147535132" providerId="ADAL" clId="{B164F808-E2B4-4682-ACD8-8BF6EE196DFB}" dt="2023-01-05T19:41:45.657" v="15" actId="2696"/>
        <pc:sldMkLst>
          <pc:docMk/>
          <pc:sldMk cId="790591836" sldId="279"/>
        </pc:sldMkLst>
      </pc:sldChg>
      <pc:sldChg chg="add">
        <pc:chgData name="Palmer, Heath (palmerha)" userId="0ec25989-dc86-4447-ac66-f59147535132" providerId="ADAL" clId="{B164F808-E2B4-4682-ACD8-8BF6EE196DFB}" dt="2023-01-05T19:41:47.844" v="16"/>
        <pc:sldMkLst>
          <pc:docMk/>
          <pc:sldMk cId="4108084303" sldId="279"/>
        </pc:sldMkLst>
      </pc:sldChg>
      <pc:sldChg chg="add">
        <pc:chgData name="Palmer, Heath (palmerha)" userId="0ec25989-dc86-4447-ac66-f59147535132" providerId="ADAL" clId="{B164F808-E2B4-4682-ACD8-8BF6EE196DFB}" dt="2023-01-05T19:41:47.844" v="16"/>
        <pc:sldMkLst>
          <pc:docMk/>
          <pc:sldMk cId="1157570653" sldId="280"/>
        </pc:sldMkLst>
      </pc:sldChg>
      <pc:sldChg chg="del">
        <pc:chgData name="Palmer, Heath (palmerha)" userId="0ec25989-dc86-4447-ac66-f59147535132" providerId="ADAL" clId="{B164F808-E2B4-4682-ACD8-8BF6EE196DFB}" dt="2023-01-05T19:41:45.657" v="15" actId="2696"/>
        <pc:sldMkLst>
          <pc:docMk/>
          <pc:sldMk cId="1784212485" sldId="280"/>
        </pc:sldMkLst>
      </pc:sldChg>
      <pc:sldChg chg="add">
        <pc:chgData name="Palmer, Heath (palmerha)" userId="0ec25989-dc86-4447-ac66-f59147535132" providerId="ADAL" clId="{B164F808-E2B4-4682-ACD8-8BF6EE196DFB}" dt="2023-01-05T19:41:47.844" v="16"/>
        <pc:sldMkLst>
          <pc:docMk/>
          <pc:sldMk cId="329376970" sldId="281"/>
        </pc:sldMkLst>
      </pc:sldChg>
      <pc:sldChg chg="del">
        <pc:chgData name="Palmer, Heath (palmerha)" userId="0ec25989-dc86-4447-ac66-f59147535132" providerId="ADAL" clId="{B164F808-E2B4-4682-ACD8-8BF6EE196DFB}" dt="2023-01-05T19:41:45.657" v="15" actId="2696"/>
        <pc:sldMkLst>
          <pc:docMk/>
          <pc:sldMk cId="3301304137" sldId="281"/>
        </pc:sldMkLst>
      </pc:sldChg>
      <pc:sldChg chg="del">
        <pc:chgData name="Palmer, Heath (palmerha)" userId="0ec25989-dc86-4447-ac66-f59147535132" providerId="ADAL" clId="{B164F808-E2B4-4682-ACD8-8BF6EE196DFB}" dt="2023-01-05T19:41:45.657" v="15" actId="2696"/>
        <pc:sldMkLst>
          <pc:docMk/>
          <pc:sldMk cId="1212554154" sldId="282"/>
        </pc:sldMkLst>
      </pc:sldChg>
      <pc:sldChg chg="add">
        <pc:chgData name="Palmer, Heath (palmerha)" userId="0ec25989-dc86-4447-ac66-f59147535132" providerId="ADAL" clId="{B164F808-E2B4-4682-ACD8-8BF6EE196DFB}" dt="2023-01-05T19:41:47.844" v="16"/>
        <pc:sldMkLst>
          <pc:docMk/>
          <pc:sldMk cId="2302094075" sldId="282"/>
        </pc:sldMkLst>
      </pc:sldChg>
      <pc:sldChg chg="del">
        <pc:chgData name="Palmer, Heath (palmerha)" userId="0ec25989-dc86-4447-ac66-f59147535132" providerId="ADAL" clId="{B164F808-E2B4-4682-ACD8-8BF6EE196DFB}" dt="2023-01-05T19:41:45.657" v="15" actId="2696"/>
        <pc:sldMkLst>
          <pc:docMk/>
          <pc:sldMk cId="1849352719" sldId="283"/>
        </pc:sldMkLst>
      </pc:sldChg>
      <pc:sldChg chg="add">
        <pc:chgData name="Palmer, Heath (palmerha)" userId="0ec25989-dc86-4447-ac66-f59147535132" providerId="ADAL" clId="{B164F808-E2B4-4682-ACD8-8BF6EE196DFB}" dt="2023-01-05T19:41:47.844" v="16"/>
        <pc:sldMkLst>
          <pc:docMk/>
          <pc:sldMk cId="4075379986" sldId="283"/>
        </pc:sldMkLst>
      </pc:sldChg>
      <pc:sldChg chg="del">
        <pc:chgData name="Palmer, Heath (palmerha)" userId="0ec25989-dc86-4447-ac66-f59147535132" providerId="ADAL" clId="{B164F808-E2B4-4682-ACD8-8BF6EE196DFB}" dt="2023-01-05T19:41:45.657" v="15" actId="2696"/>
        <pc:sldMkLst>
          <pc:docMk/>
          <pc:sldMk cId="2920903013" sldId="285"/>
        </pc:sldMkLst>
      </pc:sldChg>
      <pc:sldChg chg="add">
        <pc:chgData name="Palmer, Heath (palmerha)" userId="0ec25989-dc86-4447-ac66-f59147535132" providerId="ADAL" clId="{B164F808-E2B4-4682-ACD8-8BF6EE196DFB}" dt="2023-01-05T19:41:47.844" v="16"/>
        <pc:sldMkLst>
          <pc:docMk/>
          <pc:sldMk cId="3429310397" sldId="285"/>
        </pc:sldMkLst>
      </pc:sldChg>
      <pc:sldChg chg="del">
        <pc:chgData name="Palmer, Heath (palmerha)" userId="0ec25989-dc86-4447-ac66-f59147535132" providerId="ADAL" clId="{B164F808-E2B4-4682-ACD8-8BF6EE196DFB}" dt="2023-01-05T19:41:45.657" v="15" actId="2696"/>
        <pc:sldMkLst>
          <pc:docMk/>
          <pc:sldMk cId="532745095" sldId="627"/>
        </pc:sldMkLst>
      </pc:sldChg>
      <pc:sldChg chg="add">
        <pc:chgData name="Palmer, Heath (palmerha)" userId="0ec25989-dc86-4447-ac66-f59147535132" providerId="ADAL" clId="{B164F808-E2B4-4682-ACD8-8BF6EE196DFB}" dt="2023-01-05T19:41:47.844" v="16"/>
        <pc:sldMkLst>
          <pc:docMk/>
          <pc:sldMk cId="2806730418" sldId="627"/>
        </pc:sldMkLst>
      </pc:sldChg>
      <pc:sldChg chg="add">
        <pc:chgData name="Palmer, Heath (palmerha)" userId="0ec25989-dc86-4447-ac66-f59147535132" providerId="ADAL" clId="{B164F808-E2B4-4682-ACD8-8BF6EE196DFB}" dt="2023-01-05T19:41:47.844" v="16"/>
        <pc:sldMkLst>
          <pc:docMk/>
          <pc:sldMk cId="1111312100" sldId="628"/>
        </pc:sldMkLst>
      </pc:sldChg>
      <pc:sldChg chg="del">
        <pc:chgData name="Palmer, Heath (palmerha)" userId="0ec25989-dc86-4447-ac66-f59147535132" providerId="ADAL" clId="{B164F808-E2B4-4682-ACD8-8BF6EE196DFB}" dt="2023-01-05T19:41:45.657" v="15" actId="2696"/>
        <pc:sldMkLst>
          <pc:docMk/>
          <pc:sldMk cId="3416843522" sldId="628"/>
        </pc:sldMkLst>
      </pc:sldChg>
      <pc:sldChg chg="modSp add mod">
        <pc:chgData name="Palmer, Heath (palmerha)" userId="0ec25989-dc86-4447-ac66-f59147535132" providerId="ADAL" clId="{B164F808-E2B4-4682-ACD8-8BF6EE196DFB}" dt="2023-01-05T19:46:58.333" v="729" actId="20577"/>
        <pc:sldMkLst>
          <pc:docMk/>
          <pc:sldMk cId="755595967" sldId="629"/>
        </pc:sldMkLst>
        <pc:spChg chg="mod">
          <ac:chgData name="Palmer, Heath (palmerha)" userId="0ec25989-dc86-4447-ac66-f59147535132" providerId="ADAL" clId="{B164F808-E2B4-4682-ACD8-8BF6EE196DFB}" dt="2023-01-05T19:46:58.333" v="729" actId="20577"/>
          <ac:spMkLst>
            <pc:docMk/>
            <pc:sldMk cId="755595967" sldId="629"/>
            <ac:spMk id="3" creationId="{78179C31-B19E-A8AE-5C09-4FA170EA45D9}"/>
          </ac:spMkLst>
        </pc:spChg>
      </pc:sldChg>
      <pc:sldChg chg="addSp delSp modSp new mod modAnim">
        <pc:chgData name="Palmer, Heath (palmerha)" userId="0ec25989-dc86-4447-ac66-f59147535132" providerId="ADAL" clId="{B164F808-E2B4-4682-ACD8-8BF6EE196DFB}" dt="2023-01-05T19:42:14.036" v="50"/>
        <pc:sldMkLst>
          <pc:docMk/>
          <pc:sldMk cId="2196112110" sldId="630"/>
        </pc:sldMkLst>
        <pc:spChg chg="mod">
          <ac:chgData name="Palmer, Heath (palmerha)" userId="0ec25989-dc86-4447-ac66-f59147535132" providerId="ADAL" clId="{B164F808-E2B4-4682-ACD8-8BF6EE196DFB}" dt="2023-01-05T19:42:06.069" v="49" actId="20577"/>
          <ac:spMkLst>
            <pc:docMk/>
            <pc:sldMk cId="2196112110" sldId="630"/>
            <ac:spMk id="2" creationId="{8614C6BB-5A2B-8DCE-6FD3-63FD355B6E4D}"/>
          </ac:spMkLst>
        </pc:spChg>
        <pc:spChg chg="del">
          <ac:chgData name="Palmer, Heath (palmerha)" userId="0ec25989-dc86-4447-ac66-f59147535132" providerId="ADAL" clId="{B164F808-E2B4-4682-ACD8-8BF6EE196DFB}" dt="2023-01-05T19:42:14.036" v="50"/>
          <ac:spMkLst>
            <pc:docMk/>
            <pc:sldMk cId="2196112110" sldId="630"/>
            <ac:spMk id="3" creationId="{924565A5-B00C-0ED0-24E5-40E1829747AF}"/>
          </ac:spMkLst>
        </pc:spChg>
        <pc:picChg chg="add mod">
          <ac:chgData name="Palmer, Heath (palmerha)" userId="0ec25989-dc86-4447-ac66-f59147535132" providerId="ADAL" clId="{B164F808-E2B4-4682-ACD8-8BF6EE196DFB}" dt="2023-01-05T19:42:14.036" v="50"/>
          <ac:picMkLst>
            <pc:docMk/>
            <pc:sldMk cId="2196112110" sldId="630"/>
            <ac:picMk id="5" creationId="{CE91A6AC-3B20-0165-55AC-4DC14FF895DC}"/>
          </ac:picMkLst>
        </pc:picChg>
      </pc:sldChg>
      <pc:sldChg chg="modSp new mod">
        <pc:chgData name="Palmer, Heath (palmerha)" userId="0ec25989-dc86-4447-ac66-f59147535132" providerId="ADAL" clId="{B164F808-E2B4-4682-ACD8-8BF6EE196DFB}" dt="2023-01-05T19:51:42.363" v="926" actId="20577"/>
        <pc:sldMkLst>
          <pc:docMk/>
          <pc:sldMk cId="2828426106" sldId="631"/>
        </pc:sldMkLst>
        <pc:spChg chg="mod">
          <ac:chgData name="Palmer, Heath (palmerha)" userId="0ec25989-dc86-4447-ac66-f59147535132" providerId="ADAL" clId="{B164F808-E2B4-4682-ACD8-8BF6EE196DFB}" dt="2023-01-05T19:42:48.922" v="52"/>
          <ac:spMkLst>
            <pc:docMk/>
            <pc:sldMk cId="2828426106" sldId="631"/>
            <ac:spMk id="2" creationId="{28FDB76F-6DC2-7D0A-1EB0-7B0C89A57904}"/>
          </ac:spMkLst>
        </pc:spChg>
        <pc:spChg chg="mod">
          <ac:chgData name="Palmer, Heath (palmerha)" userId="0ec25989-dc86-4447-ac66-f59147535132" providerId="ADAL" clId="{B164F808-E2B4-4682-ACD8-8BF6EE196DFB}" dt="2023-01-05T19:51:42.363" v="926" actId="20577"/>
          <ac:spMkLst>
            <pc:docMk/>
            <pc:sldMk cId="2828426106" sldId="631"/>
            <ac:spMk id="3" creationId="{8DFB2EE3-83C7-42D9-4A1C-4768F8DE24E1}"/>
          </ac:spMkLst>
        </pc:spChg>
      </pc:sldChg>
      <pc:sldChg chg="addSp modSp new mod">
        <pc:chgData name="Palmer, Heath (palmerha)" userId="0ec25989-dc86-4447-ac66-f59147535132" providerId="ADAL" clId="{B164F808-E2B4-4682-ACD8-8BF6EE196DFB}" dt="2023-01-05T19:55:33.275" v="991" actId="20577"/>
        <pc:sldMkLst>
          <pc:docMk/>
          <pc:sldMk cId="1483878753" sldId="632"/>
        </pc:sldMkLst>
        <pc:spChg chg="mod">
          <ac:chgData name="Palmer, Heath (palmerha)" userId="0ec25989-dc86-4447-ac66-f59147535132" providerId="ADAL" clId="{B164F808-E2B4-4682-ACD8-8BF6EE196DFB}" dt="2023-01-05T19:55:33.275" v="991" actId="20577"/>
          <ac:spMkLst>
            <pc:docMk/>
            <pc:sldMk cId="1483878753" sldId="632"/>
            <ac:spMk id="2" creationId="{65FB1A5C-3C04-4E3A-4605-DE98DAAD2834}"/>
          </ac:spMkLst>
        </pc:spChg>
        <pc:spChg chg="mod">
          <ac:chgData name="Palmer, Heath (palmerha)" userId="0ec25989-dc86-4447-ac66-f59147535132" providerId="ADAL" clId="{B164F808-E2B4-4682-ACD8-8BF6EE196DFB}" dt="2023-01-05T19:46:20.228" v="680" actId="20577"/>
          <ac:spMkLst>
            <pc:docMk/>
            <pc:sldMk cId="1483878753" sldId="632"/>
            <ac:spMk id="3" creationId="{B6A8CE87-B3E0-6464-0035-DDC09B91C58C}"/>
          </ac:spMkLst>
        </pc:spChg>
        <pc:picChg chg="add mod">
          <ac:chgData name="Palmer, Heath (palmerha)" userId="0ec25989-dc86-4447-ac66-f59147535132" providerId="ADAL" clId="{B164F808-E2B4-4682-ACD8-8BF6EE196DFB}" dt="2023-01-05T19:49:09.436" v="761" actId="1076"/>
          <ac:picMkLst>
            <pc:docMk/>
            <pc:sldMk cId="1483878753" sldId="632"/>
            <ac:picMk id="6" creationId="{41992342-DDE1-0010-ECBE-DDE41EE6B77B}"/>
          </ac:picMkLst>
        </pc:picChg>
        <pc:picChg chg="add mod">
          <ac:chgData name="Palmer, Heath (palmerha)" userId="0ec25989-dc86-4447-ac66-f59147535132" providerId="ADAL" clId="{B164F808-E2B4-4682-ACD8-8BF6EE196DFB}" dt="2023-01-05T19:49:38.384" v="768" actId="14100"/>
          <ac:picMkLst>
            <pc:docMk/>
            <pc:sldMk cId="1483878753" sldId="632"/>
            <ac:picMk id="8" creationId="{A42A8E28-F7C3-55A6-6127-419C7117B6A7}"/>
          </ac:picMkLst>
        </pc:picChg>
      </pc:sldChg>
      <pc:sldChg chg="addSp modSp add mod">
        <pc:chgData name="Palmer, Heath (palmerha)" userId="0ec25989-dc86-4447-ac66-f59147535132" providerId="ADAL" clId="{B164F808-E2B4-4682-ACD8-8BF6EE196DFB}" dt="2023-01-05T19:55:40.819" v="997" actId="20577"/>
        <pc:sldMkLst>
          <pc:docMk/>
          <pc:sldMk cId="4142281887" sldId="633"/>
        </pc:sldMkLst>
        <pc:spChg chg="mod">
          <ac:chgData name="Palmer, Heath (palmerha)" userId="0ec25989-dc86-4447-ac66-f59147535132" providerId="ADAL" clId="{B164F808-E2B4-4682-ACD8-8BF6EE196DFB}" dt="2023-01-05T19:55:40.819" v="997" actId="20577"/>
          <ac:spMkLst>
            <pc:docMk/>
            <pc:sldMk cId="4142281887" sldId="633"/>
            <ac:spMk id="2" creationId="{65FB1A5C-3C04-4E3A-4605-DE98DAAD2834}"/>
          </ac:spMkLst>
        </pc:spChg>
        <pc:spChg chg="mod">
          <ac:chgData name="Palmer, Heath (palmerha)" userId="0ec25989-dc86-4447-ac66-f59147535132" providerId="ADAL" clId="{B164F808-E2B4-4682-ACD8-8BF6EE196DFB}" dt="2023-01-05T19:46:31.890" v="700" actId="20577"/>
          <ac:spMkLst>
            <pc:docMk/>
            <pc:sldMk cId="4142281887" sldId="633"/>
            <ac:spMk id="3" creationId="{B6A8CE87-B3E0-6464-0035-DDC09B91C58C}"/>
          </ac:spMkLst>
        </pc:spChg>
        <pc:picChg chg="add mod">
          <ac:chgData name="Palmer, Heath (palmerha)" userId="0ec25989-dc86-4447-ac66-f59147535132" providerId="ADAL" clId="{B164F808-E2B4-4682-ACD8-8BF6EE196DFB}" dt="2023-01-05T19:50:08.600" v="774" actId="1076"/>
          <ac:picMkLst>
            <pc:docMk/>
            <pc:sldMk cId="4142281887" sldId="633"/>
            <ac:picMk id="6" creationId="{7BBA98EA-467A-9181-95E0-EE03DF52B8B2}"/>
          </ac:picMkLst>
        </pc:picChg>
        <pc:picChg chg="add mod">
          <ac:chgData name="Palmer, Heath (palmerha)" userId="0ec25989-dc86-4447-ac66-f59147535132" providerId="ADAL" clId="{B164F808-E2B4-4682-ACD8-8BF6EE196DFB}" dt="2023-01-05T19:50:29.231" v="779" actId="14100"/>
          <ac:picMkLst>
            <pc:docMk/>
            <pc:sldMk cId="4142281887" sldId="633"/>
            <ac:picMk id="8" creationId="{571CFA2E-59D9-8B1C-7855-D2F22CE26489}"/>
          </ac:picMkLst>
        </pc:picChg>
      </pc:sldChg>
      <pc:sldChg chg="addSp modSp add mod">
        <pc:chgData name="Palmer, Heath (palmerha)" userId="0ec25989-dc86-4447-ac66-f59147535132" providerId="ADAL" clId="{B164F808-E2B4-4682-ACD8-8BF6EE196DFB}" dt="2023-01-05T19:55:48.371" v="1005" actId="20577"/>
        <pc:sldMkLst>
          <pc:docMk/>
          <pc:sldMk cId="2923747707" sldId="634"/>
        </pc:sldMkLst>
        <pc:spChg chg="mod">
          <ac:chgData name="Palmer, Heath (palmerha)" userId="0ec25989-dc86-4447-ac66-f59147535132" providerId="ADAL" clId="{B164F808-E2B4-4682-ACD8-8BF6EE196DFB}" dt="2023-01-05T19:55:48.371" v="1005" actId="20577"/>
          <ac:spMkLst>
            <pc:docMk/>
            <pc:sldMk cId="2923747707" sldId="634"/>
            <ac:spMk id="2" creationId="{65FB1A5C-3C04-4E3A-4605-DE98DAAD2834}"/>
          </ac:spMkLst>
        </pc:spChg>
        <pc:spChg chg="mod">
          <ac:chgData name="Palmer, Heath (palmerha)" userId="0ec25989-dc86-4447-ac66-f59147535132" providerId="ADAL" clId="{B164F808-E2B4-4682-ACD8-8BF6EE196DFB}" dt="2023-01-05T19:52:32.856" v="933" actId="313"/>
          <ac:spMkLst>
            <pc:docMk/>
            <pc:sldMk cId="2923747707" sldId="634"/>
            <ac:spMk id="3" creationId="{B6A8CE87-B3E0-6464-0035-DDC09B91C58C}"/>
          </ac:spMkLst>
        </pc:spChg>
        <pc:picChg chg="add mod">
          <ac:chgData name="Palmer, Heath (palmerha)" userId="0ec25989-dc86-4447-ac66-f59147535132" providerId="ADAL" clId="{B164F808-E2B4-4682-ACD8-8BF6EE196DFB}" dt="2023-01-05T19:52:29.190" v="932" actId="14100"/>
          <ac:picMkLst>
            <pc:docMk/>
            <pc:sldMk cId="2923747707" sldId="634"/>
            <ac:picMk id="6" creationId="{EE3F4CA2-FC8D-51AC-A378-A222F4366C8A}"/>
          </ac:picMkLst>
        </pc:picChg>
        <pc:picChg chg="add mod">
          <ac:chgData name="Palmer, Heath (palmerha)" userId="0ec25989-dc86-4447-ac66-f59147535132" providerId="ADAL" clId="{B164F808-E2B4-4682-ACD8-8BF6EE196DFB}" dt="2023-01-05T19:52:47.500" v="938" actId="14100"/>
          <ac:picMkLst>
            <pc:docMk/>
            <pc:sldMk cId="2923747707" sldId="634"/>
            <ac:picMk id="8" creationId="{3D01A6D1-40BC-7A86-2172-3D43674A8A3B}"/>
          </ac:picMkLst>
        </pc:picChg>
      </pc:sldChg>
      <pc:sldChg chg="modSp new mod">
        <pc:chgData name="Palmer, Heath (palmerha)" userId="0ec25989-dc86-4447-ac66-f59147535132" providerId="ADAL" clId="{B164F808-E2B4-4682-ACD8-8BF6EE196DFB}" dt="2023-01-05T19:47:23.010" v="755" actId="20577"/>
        <pc:sldMkLst>
          <pc:docMk/>
          <pc:sldMk cId="4212693994" sldId="635"/>
        </pc:sldMkLst>
        <pc:spChg chg="mod">
          <ac:chgData name="Palmer, Heath (palmerha)" userId="0ec25989-dc86-4447-ac66-f59147535132" providerId="ADAL" clId="{B164F808-E2B4-4682-ACD8-8BF6EE196DFB}" dt="2023-01-05T19:47:14.842" v="749" actId="20577"/>
          <ac:spMkLst>
            <pc:docMk/>
            <pc:sldMk cId="4212693994" sldId="635"/>
            <ac:spMk id="2" creationId="{744ED78A-BAD2-D46C-2548-C6EAEF207A5F}"/>
          </ac:spMkLst>
        </pc:spChg>
        <pc:spChg chg="mod">
          <ac:chgData name="Palmer, Heath (palmerha)" userId="0ec25989-dc86-4447-ac66-f59147535132" providerId="ADAL" clId="{B164F808-E2B4-4682-ACD8-8BF6EE196DFB}" dt="2023-01-05T19:47:23.010" v="755" actId="20577"/>
          <ac:spMkLst>
            <pc:docMk/>
            <pc:sldMk cId="4212693994" sldId="635"/>
            <ac:spMk id="3" creationId="{702B6BAC-B6C6-FD20-028E-735C5E52C5B5}"/>
          </ac:spMkLst>
        </pc:spChg>
      </pc:sldChg>
      <pc:sldChg chg="addSp delSp modSp new mod">
        <pc:chgData name="Palmer, Heath (palmerha)" userId="0ec25989-dc86-4447-ac66-f59147535132" providerId="ADAL" clId="{B164F808-E2B4-4682-ACD8-8BF6EE196DFB}" dt="2023-01-05T20:03:35.595" v="1319" actId="33524"/>
        <pc:sldMkLst>
          <pc:docMk/>
          <pc:sldMk cId="3431095807" sldId="636"/>
        </pc:sldMkLst>
        <pc:spChg chg="mod">
          <ac:chgData name="Palmer, Heath (palmerha)" userId="0ec25989-dc86-4447-ac66-f59147535132" providerId="ADAL" clId="{B164F808-E2B4-4682-ACD8-8BF6EE196DFB}" dt="2023-01-05T19:55:57.289" v="1015" actId="20577"/>
          <ac:spMkLst>
            <pc:docMk/>
            <pc:sldMk cId="3431095807" sldId="636"/>
            <ac:spMk id="2" creationId="{7D56913A-BC04-954B-B1AD-52E94C2155E6}"/>
          </ac:spMkLst>
        </pc:spChg>
        <pc:spChg chg="del">
          <ac:chgData name="Palmer, Heath (palmerha)" userId="0ec25989-dc86-4447-ac66-f59147535132" providerId="ADAL" clId="{B164F808-E2B4-4682-ACD8-8BF6EE196DFB}" dt="2023-01-05T19:53:48.746" v="953"/>
          <ac:spMkLst>
            <pc:docMk/>
            <pc:sldMk cId="3431095807" sldId="636"/>
            <ac:spMk id="3" creationId="{57D6177E-0252-A434-DE8B-5D641E104C44}"/>
          </ac:spMkLst>
        </pc:spChg>
        <pc:spChg chg="add mod">
          <ac:chgData name="Palmer, Heath (palmerha)" userId="0ec25989-dc86-4447-ac66-f59147535132" providerId="ADAL" clId="{B164F808-E2B4-4682-ACD8-8BF6EE196DFB}" dt="2023-01-05T20:03:35.595" v="1319" actId="33524"/>
          <ac:spMkLst>
            <pc:docMk/>
            <pc:sldMk cId="3431095807" sldId="636"/>
            <ac:spMk id="7" creationId="{A347322E-2F9E-4311-75ED-A4F169EE149E}"/>
          </ac:spMkLst>
        </pc:spChg>
        <pc:picChg chg="add mod">
          <ac:chgData name="Palmer, Heath (palmerha)" userId="0ec25989-dc86-4447-ac66-f59147535132" providerId="ADAL" clId="{B164F808-E2B4-4682-ACD8-8BF6EE196DFB}" dt="2023-01-05T19:54:01.923" v="956" actId="1076"/>
          <ac:picMkLst>
            <pc:docMk/>
            <pc:sldMk cId="3431095807" sldId="636"/>
            <ac:picMk id="6" creationId="{3ED06BD6-E928-4DDF-BB06-4931179B0C9F}"/>
          </ac:picMkLst>
        </pc:picChg>
      </pc:sldChg>
    </pc:docChg>
  </pc:docChgLst>
  <pc:docChgLst>
    <pc:chgData name="Palmer, Heath (palmerha)" userId="S::palmerha@mail.uc.edu::0ec25989-dc86-4447-ac66-f59147535132" providerId="AD" clId="Web-{D91AC64B-07CA-3A64-C3E5-698FB985C107}"/>
    <pc:docChg chg="modSld">
      <pc:chgData name="Palmer, Heath (palmerha)" userId="S::palmerha@mail.uc.edu::0ec25989-dc86-4447-ac66-f59147535132" providerId="AD" clId="Web-{D91AC64B-07CA-3A64-C3E5-698FB985C107}" dt="2022-12-06T02:05:57.026" v="154"/>
      <pc:docMkLst>
        <pc:docMk/>
      </pc:docMkLst>
      <pc:sldChg chg="modNotes">
        <pc:chgData name="Palmer, Heath (palmerha)" userId="S::palmerha@mail.uc.edu::0ec25989-dc86-4447-ac66-f59147535132" providerId="AD" clId="Web-{D91AC64B-07CA-3A64-C3E5-698FB985C107}" dt="2022-12-06T01:53:04.886" v="3"/>
        <pc:sldMkLst>
          <pc:docMk/>
          <pc:sldMk cId="109857222" sldId="256"/>
        </pc:sldMkLst>
      </pc:sldChg>
      <pc:sldChg chg="delCm">
        <pc:chgData name="Palmer, Heath (palmerha)" userId="S::palmerha@mail.uc.edu::0ec25989-dc86-4447-ac66-f59147535132" providerId="AD" clId="Web-{D91AC64B-07CA-3A64-C3E5-698FB985C107}" dt="2022-12-06T01:53:17.152" v="4"/>
        <pc:sldMkLst>
          <pc:docMk/>
          <pc:sldMk cId="790591836" sldId="279"/>
        </pc:sldMkLst>
      </pc:sldChg>
      <pc:sldChg chg="modCm modNotes">
        <pc:chgData name="Palmer, Heath (palmerha)" userId="S::palmerha@mail.uc.edu::0ec25989-dc86-4447-ac66-f59147535132" providerId="AD" clId="Web-{D91AC64B-07CA-3A64-C3E5-698FB985C107}" dt="2022-12-06T02:02:27.854" v="10"/>
        <pc:sldMkLst>
          <pc:docMk/>
          <pc:sldMk cId="1212554154" sldId="282"/>
        </pc:sldMkLst>
      </pc:sldChg>
      <pc:sldChg chg="modCm">
        <pc:chgData name="Palmer, Heath (palmerha)" userId="S::palmerha@mail.uc.edu::0ec25989-dc86-4447-ac66-f59147535132" providerId="AD" clId="Web-{D91AC64B-07CA-3A64-C3E5-698FB985C107}" dt="2022-12-06T02:02:37.057" v="11"/>
        <pc:sldMkLst>
          <pc:docMk/>
          <pc:sldMk cId="1849352719" sldId="283"/>
        </pc:sldMkLst>
      </pc:sldChg>
      <pc:sldChg chg="modCm modNotes">
        <pc:chgData name="Palmer, Heath (palmerha)" userId="S::palmerha@mail.uc.edu::0ec25989-dc86-4447-ac66-f59147535132" providerId="AD" clId="Web-{D91AC64B-07CA-3A64-C3E5-698FB985C107}" dt="2022-12-06T02:05:57.026" v="154"/>
        <pc:sldMkLst>
          <pc:docMk/>
          <pc:sldMk cId="2920903013" sldId="285"/>
        </pc:sldMkLst>
      </pc:sldChg>
    </pc:docChg>
  </pc:docChgLst>
  <pc:docChgLst>
    <pc:chgData name="Palmer, Heath (palmerha)" userId="S::palmerha@mail.uc.edu::0ec25989-dc86-4447-ac66-f59147535132" providerId="AD" clId="Web-{1E49759C-4306-F16E-2CEB-6EE92AB32DB5}"/>
    <pc:docChg chg="addSld modSld sldOrd">
      <pc:chgData name="Palmer, Heath (palmerha)" userId="S::palmerha@mail.uc.edu::0ec25989-dc86-4447-ac66-f59147535132" providerId="AD" clId="Web-{1E49759C-4306-F16E-2CEB-6EE92AB32DB5}" dt="2020-11-18T19:59:03.266" v="795" actId="20577"/>
      <pc:docMkLst>
        <pc:docMk/>
      </pc:docMkLst>
      <pc:sldChg chg="ord">
        <pc:chgData name="Palmer, Heath (palmerha)" userId="S::palmerha@mail.uc.edu::0ec25989-dc86-4447-ac66-f59147535132" providerId="AD" clId="Web-{1E49759C-4306-F16E-2CEB-6EE92AB32DB5}" dt="2020-11-18T19:29:32.960" v="1"/>
        <pc:sldMkLst>
          <pc:docMk/>
          <pc:sldMk cId="4001307536" sldId="276"/>
        </pc:sldMkLst>
      </pc:sldChg>
      <pc:sldChg chg="modSp new">
        <pc:chgData name="Palmer, Heath (palmerha)" userId="S::palmerha@mail.uc.edu::0ec25989-dc86-4447-ac66-f59147535132" providerId="AD" clId="Web-{1E49759C-4306-F16E-2CEB-6EE92AB32DB5}" dt="2020-11-18T19:34:44.324" v="333" actId="20577"/>
        <pc:sldMkLst>
          <pc:docMk/>
          <pc:sldMk cId="1590683089" sldId="278"/>
        </pc:sldMkLst>
        <pc:spChg chg="mod">
          <ac:chgData name="Palmer, Heath (palmerha)" userId="S::palmerha@mail.uc.edu::0ec25989-dc86-4447-ac66-f59147535132" providerId="AD" clId="Web-{1E49759C-4306-F16E-2CEB-6EE92AB32DB5}" dt="2020-11-18T19:29:49.491" v="31" actId="20577"/>
          <ac:spMkLst>
            <pc:docMk/>
            <pc:sldMk cId="1590683089" sldId="278"/>
            <ac:spMk id="2" creationId="{3396C782-D4CA-40D2-96E6-A182BECD005F}"/>
          </ac:spMkLst>
        </pc:spChg>
        <pc:spChg chg="mod">
          <ac:chgData name="Palmer, Heath (palmerha)" userId="S::palmerha@mail.uc.edu::0ec25989-dc86-4447-ac66-f59147535132" providerId="AD" clId="Web-{1E49759C-4306-F16E-2CEB-6EE92AB32DB5}" dt="2020-11-18T19:34:44.324" v="333" actId="20577"/>
          <ac:spMkLst>
            <pc:docMk/>
            <pc:sldMk cId="1590683089" sldId="278"/>
            <ac:spMk id="3" creationId="{71095485-09AF-4628-A71C-4A2C7EE35D2C}"/>
          </ac:spMkLst>
        </pc:spChg>
      </pc:sldChg>
      <pc:sldChg chg="modSp new">
        <pc:chgData name="Palmer, Heath (palmerha)" userId="S::palmerha@mail.uc.edu::0ec25989-dc86-4447-ac66-f59147535132" providerId="AD" clId="Web-{1E49759C-4306-F16E-2CEB-6EE92AB32DB5}" dt="2020-11-18T19:34:34.698" v="318" actId="20577"/>
        <pc:sldMkLst>
          <pc:docMk/>
          <pc:sldMk cId="790591836" sldId="279"/>
        </pc:sldMkLst>
        <pc:spChg chg="mod">
          <ac:chgData name="Palmer, Heath (palmerha)" userId="S::palmerha@mail.uc.edu::0ec25989-dc86-4447-ac66-f59147535132" providerId="AD" clId="Web-{1E49759C-4306-F16E-2CEB-6EE92AB32DB5}" dt="2020-11-18T19:31:07.727" v="73" actId="20577"/>
          <ac:spMkLst>
            <pc:docMk/>
            <pc:sldMk cId="790591836" sldId="279"/>
            <ac:spMk id="2" creationId="{2889EB5C-7C6B-4187-83F9-860AB9A228F3}"/>
          </ac:spMkLst>
        </pc:spChg>
        <pc:spChg chg="mod">
          <ac:chgData name="Palmer, Heath (palmerha)" userId="S::palmerha@mail.uc.edu::0ec25989-dc86-4447-ac66-f59147535132" providerId="AD" clId="Web-{1E49759C-4306-F16E-2CEB-6EE92AB32DB5}" dt="2020-11-18T19:34:34.698" v="318" actId="20577"/>
          <ac:spMkLst>
            <pc:docMk/>
            <pc:sldMk cId="790591836" sldId="279"/>
            <ac:spMk id="3" creationId="{F1803972-4B63-4B78-8547-140C45944B35}"/>
          </ac:spMkLst>
        </pc:spChg>
      </pc:sldChg>
      <pc:sldChg chg="modSp new">
        <pc:chgData name="Palmer, Heath (palmerha)" userId="S::palmerha@mail.uc.edu::0ec25989-dc86-4447-ac66-f59147535132" providerId="AD" clId="Web-{1E49759C-4306-F16E-2CEB-6EE92AB32DB5}" dt="2020-11-18T19:36:33.809" v="430" actId="20577"/>
        <pc:sldMkLst>
          <pc:docMk/>
          <pc:sldMk cId="1784212485" sldId="280"/>
        </pc:sldMkLst>
        <pc:spChg chg="mod">
          <ac:chgData name="Palmer, Heath (palmerha)" userId="S::palmerha@mail.uc.edu::0ec25989-dc86-4447-ac66-f59147535132" providerId="AD" clId="Web-{1E49759C-4306-F16E-2CEB-6EE92AB32DB5}" dt="2020-11-18T19:31:22.961" v="100" actId="20577"/>
          <ac:spMkLst>
            <pc:docMk/>
            <pc:sldMk cId="1784212485" sldId="280"/>
            <ac:spMk id="2" creationId="{FDD035E3-514E-42AF-A0E9-C336BFFAAB57}"/>
          </ac:spMkLst>
        </pc:spChg>
        <pc:spChg chg="mod">
          <ac:chgData name="Palmer, Heath (palmerha)" userId="S::palmerha@mail.uc.edu::0ec25989-dc86-4447-ac66-f59147535132" providerId="AD" clId="Web-{1E49759C-4306-F16E-2CEB-6EE92AB32DB5}" dt="2020-11-18T19:36:33.809" v="430" actId="20577"/>
          <ac:spMkLst>
            <pc:docMk/>
            <pc:sldMk cId="1784212485" sldId="280"/>
            <ac:spMk id="3" creationId="{7B261D5E-1E4B-4D14-8BE4-ED02932A8C2D}"/>
          </ac:spMkLst>
        </pc:spChg>
      </pc:sldChg>
      <pc:sldChg chg="modSp new">
        <pc:chgData name="Palmer, Heath (palmerha)" userId="S::palmerha@mail.uc.edu::0ec25989-dc86-4447-ac66-f59147535132" providerId="AD" clId="Web-{1E49759C-4306-F16E-2CEB-6EE92AB32DB5}" dt="2020-11-18T19:38:13.858" v="543" actId="20577"/>
        <pc:sldMkLst>
          <pc:docMk/>
          <pc:sldMk cId="3301304137" sldId="281"/>
        </pc:sldMkLst>
        <pc:spChg chg="mod">
          <ac:chgData name="Palmer, Heath (palmerha)" userId="S::palmerha@mail.uc.edu::0ec25989-dc86-4447-ac66-f59147535132" providerId="AD" clId="Web-{1E49759C-4306-F16E-2CEB-6EE92AB32DB5}" dt="2020-11-18T19:31:35.805" v="116" actId="20577"/>
          <ac:spMkLst>
            <pc:docMk/>
            <pc:sldMk cId="3301304137" sldId="281"/>
            <ac:spMk id="2" creationId="{9BF3E4BD-0943-4969-90EA-3D40011DB1C1}"/>
          </ac:spMkLst>
        </pc:spChg>
        <pc:spChg chg="mod">
          <ac:chgData name="Palmer, Heath (palmerha)" userId="S::palmerha@mail.uc.edu::0ec25989-dc86-4447-ac66-f59147535132" providerId="AD" clId="Web-{1E49759C-4306-F16E-2CEB-6EE92AB32DB5}" dt="2020-11-18T19:38:13.858" v="543" actId="20577"/>
          <ac:spMkLst>
            <pc:docMk/>
            <pc:sldMk cId="3301304137" sldId="281"/>
            <ac:spMk id="3" creationId="{187DEB53-A652-4BB2-8B16-DC4EF9605E06}"/>
          </ac:spMkLst>
        </pc:spChg>
      </pc:sldChg>
      <pc:sldChg chg="modSp new">
        <pc:chgData name="Palmer, Heath (palmerha)" userId="S::palmerha@mail.uc.edu::0ec25989-dc86-4447-ac66-f59147535132" providerId="AD" clId="Web-{1E49759C-4306-F16E-2CEB-6EE92AB32DB5}" dt="2020-11-18T19:59:03.250" v="794" actId="20577"/>
        <pc:sldMkLst>
          <pc:docMk/>
          <pc:sldMk cId="1212554154" sldId="282"/>
        </pc:sldMkLst>
        <pc:spChg chg="mod">
          <ac:chgData name="Palmer, Heath (palmerha)" userId="S::palmerha@mail.uc.edu::0ec25989-dc86-4447-ac66-f59147535132" providerId="AD" clId="Web-{1E49759C-4306-F16E-2CEB-6EE92AB32DB5}" dt="2020-11-18T19:31:55.493" v="146" actId="20577"/>
          <ac:spMkLst>
            <pc:docMk/>
            <pc:sldMk cId="1212554154" sldId="282"/>
            <ac:spMk id="2" creationId="{3D7D55DD-45D7-4E93-8ABF-891727CF7560}"/>
          </ac:spMkLst>
        </pc:spChg>
        <pc:spChg chg="mod">
          <ac:chgData name="Palmer, Heath (palmerha)" userId="S::palmerha@mail.uc.edu::0ec25989-dc86-4447-ac66-f59147535132" providerId="AD" clId="Web-{1E49759C-4306-F16E-2CEB-6EE92AB32DB5}" dt="2020-11-18T19:59:03.250" v="794" actId="20577"/>
          <ac:spMkLst>
            <pc:docMk/>
            <pc:sldMk cId="1212554154" sldId="282"/>
            <ac:spMk id="3" creationId="{7C324302-61C6-4DD1-99CF-B2F4F6DF54BE}"/>
          </ac:spMkLst>
        </pc:spChg>
      </pc:sldChg>
      <pc:sldChg chg="modSp new">
        <pc:chgData name="Palmer, Heath (palmerha)" userId="S::palmerha@mail.uc.edu::0ec25989-dc86-4447-ac66-f59147535132" providerId="AD" clId="Web-{1E49759C-4306-F16E-2CEB-6EE92AB32DB5}" dt="2020-11-18T19:39:23.359" v="692" actId="20577"/>
        <pc:sldMkLst>
          <pc:docMk/>
          <pc:sldMk cId="1849352719" sldId="283"/>
        </pc:sldMkLst>
        <pc:spChg chg="mod">
          <ac:chgData name="Palmer, Heath (palmerha)" userId="S::palmerha@mail.uc.edu::0ec25989-dc86-4447-ac66-f59147535132" providerId="AD" clId="Web-{1E49759C-4306-F16E-2CEB-6EE92AB32DB5}" dt="2020-11-18T19:32:10.915" v="164" actId="20577"/>
          <ac:spMkLst>
            <pc:docMk/>
            <pc:sldMk cId="1849352719" sldId="283"/>
            <ac:spMk id="2" creationId="{511D33A6-92F2-487B-9629-0B3DBB0FCECE}"/>
          </ac:spMkLst>
        </pc:spChg>
        <pc:spChg chg="mod">
          <ac:chgData name="Palmer, Heath (palmerha)" userId="S::palmerha@mail.uc.edu::0ec25989-dc86-4447-ac66-f59147535132" providerId="AD" clId="Web-{1E49759C-4306-F16E-2CEB-6EE92AB32DB5}" dt="2020-11-18T19:39:23.359" v="692" actId="20577"/>
          <ac:spMkLst>
            <pc:docMk/>
            <pc:sldMk cId="1849352719" sldId="283"/>
            <ac:spMk id="3" creationId="{00D9A318-4571-4826-A04A-53FCA7985A96}"/>
          </ac:spMkLst>
        </pc:spChg>
      </pc:sldChg>
      <pc:sldChg chg="modSp new">
        <pc:chgData name="Palmer, Heath (palmerha)" userId="S::palmerha@mail.uc.edu::0ec25989-dc86-4447-ac66-f59147535132" providerId="AD" clId="Web-{1E49759C-4306-F16E-2CEB-6EE92AB32DB5}" dt="2020-11-18T19:32:40.478" v="201" actId="20577"/>
        <pc:sldMkLst>
          <pc:docMk/>
          <pc:sldMk cId="2476955604" sldId="284"/>
        </pc:sldMkLst>
        <pc:spChg chg="mod">
          <ac:chgData name="Palmer, Heath (palmerha)" userId="S::palmerha@mail.uc.edu::0ec25989-dc86-4447-ac66-f59147535132" providerId="AD" clId="Web-{1E49759C-4306-F16E-2CEB-6EE92AB32DB5}" dt="2020-11-18T19:32:40.478" v="201" actId="20577"/>
          <ac:spMkLst>
            <pc:docMk/>
            <pc:sldMk cId="2476955604" sldId="284"/>
            <ac:spMk id="2" creationId="{7D38DBF1-878C-4667-9AF2-224629A45DE3}"/>
          </ac:spMkLst>
        </pc:spChg>
      </pc:sldChg>
      <pc:sldChg chg="modSp add ord replId">
        <pc:chgData name="Palmer, Heath (palmerha)" userId="S::palmerha@mail.uc.edu::0ec25989-dc86-4447-ac66-f59147535132" providerId="AD" clId="Web-{1E49759C-4306-F16E-2CEB-6EE92AB32DB5}" dt="2020-11-18T19:44:46.145" v="771" actId="20577"/>
        <pc:sldMkLst>
          <pc:docMk/>
          <pc:sldMk cId="2920903013" sldId="285"/>
        </pc:sldMkLst>
        <pc:spChg chg="mod">
          <ac:chgData name="Palmer, Heath (palmerha)" userId="S::palmerha@mail.uc.edu::0ec25989-dc86-4447-ac66-f59147535132" providerId="AD" clId="Web-{1E49759C-4306-F16E-2CEB-6EE92AB32DB5}" dt="2020-11-18T19:44:46.145" v="771" actId="20577"/>
          <ac:spMkLst>
            <pc:docMk/>
            <pc:sldMk cId="2920903013" sldId="285"/>
            <ac:spMk id="3" creationId="{92FE1FA8-809E-4F98-9BB4-0BB33C4E5961}"/>
          </ac:spMkLst>
        </pc:spChg>
      </pc:sldChg>
      <pc:sldChg chg="modSp add ord replId">
        <pc:chgData name="Palmer, Heath (palmerha)" userId="S::palmerha@mail.uc.edu::0ec25989-dc86-4447-ac66-f59147535132" providerId="AD" clId="Web-{1E49759C-4306-F16E-2CEB-6EE92AB32DB5}" dt="2020-11-18T19:43:31.378" v="752"/>
        <pc:sldMkLst>
          <pc:docMk/>
          <pc:sldMk cId="160070965" sldId="286"/>
        </pc:sldMkLst>
        <pc:spChg chg="mod">
          <ac:chgData name="Palmer, Heath (palmerha)" userId="S::palmerha@mail.uc.edu::0ec25989-dc86-4447-ac66-f59147535132" providerId="AD" clId="Web-{1E49759C-4306-F16E-2CEB-6EE92AB32DB5}" dt="2020-11-18T19:43:29.550" v="749" actId="20577"/>
          <ac:spMkLst>
            <pc:docMk/>
            <pc:sldMk cId="160070965" sldId="286"/>
            <ac:spMk id="3" creationId="{92FE1FA8-809E-4F98-9BB4-0BB33C4E5961}"/>
          </ac:spMkLst>
        </pc:spChg>
      </pc:sldChg>
      <pc:sldChg chg="add replId">
        <pc:chgData name="Palmer, Heath (palmerha)" userId="S::palmerha@mail.uc.edu::0ec25989-dc86-4447-ac66-f59147535132" providerId="AD" clId="Web-{1E49759C-4306-F16E-2CEB-6EE92AB32DB5}" dt="2020-11-18T19:32:48.994" v="206"/>
        <pc:sldMkLst>
          <pc:docMk/>
          <pc:sldMk cId="1992322254" sldId="287"/>
        </pc:sldMkLst>
      </pc:sldChg>
      <pc:sldChg chg="add replId">
        <pc:chgData name="Palmer, Heath (palmerha)" userId="S::palmerha@mail.uc.edu::0ec25989-dc86-4447-ac66-f59147535132" providerId="AD" clId="Web-{1E49759C-4306-F16E-2CEB-6EE92AB32DB5}" dt="2020-11-18T19:32:49.056" v="207"/>
        <pc:sldMkLst>
          <pc:docMk/>
          <pc:sldMk cId="255974472" sldId="288"/>
        </pc:sldMkLst>
      </pc:sldChg>
      <pc:sldChg chg="add replId">
        <pc:chgData name="Palmer, Heath (palmerha)" userId="S::palmerha@mail.uc.edu::0ec25989-dc86-4447-ac66-f59147535132" providerId="AD" clId="Web-{1E49759C-4306-F16E-2CEB-6EE92AB32DB5}" dt="2020-11-18T19:32:49.119" v="208"/>
        <pc:sldMkLst>
          <pc:docMk/>
          <pc:sldMk cId="57854001" sldId="289"/>
        </pc:sldMkLst>
      </pc:sldChg>
      <pc:sldChg chg="add replId">
        <pc:chgData name="Palmer, Heath (palmerha)" userId="S::palmerha@mail.uc.edu::0ec25989-dc86-4447-ac66-f59147535132" providerId="AD" clId="Web-{1E49759C-4306-F16E-2CEB-6EE92AB32DB5}" dt="2020-11-18T19:32:53.072" v="209"/>
        <pc:sldMkLst>
          <pc:docMk/>
          <pc:sldMk cId="1056242563" sldId="290"/>
        </pc:sldMkLst>
      </pc:sldChg>
      <pc:sldChg chg="add replId">
        <pc:chgData name="Palmer, Heath (palmerha)" userId="S::palmerha@mail.uc.edu::0ec25989-dc86-4447-ac66-f59147535132" providerId="AD" clId="Web-{1E49759C-4306-F16E-2CEB-6EE92AB32DB5}" dt="2020-11-18T19:32:53.134" v="210"/>
        <pc:sldMkLst>
          <pc:docMk/>
          <pc:sldMk cId="3305703792" sldId="291"/>
        </pc:sldMkLst>
      </pc:sldChg>
      <pc:sldChg chg="modSp new">
        <pc:chgData name="Palmer, Heath (palmerha)" userId="S::palmerha@mail.uc.edu::0ec25989-dc86-4447-ac66-f59147535132" providerId="AD" clId="Web-{1E49759C-4306-F16E-2CEB-6EE92AB32DB5}" dt="2020-11-18T19:41:29.470" v="712" actId="20577"/>
        <pc:sldMkLst>
          <pc:docMk/>
          <pc:sldMk cId="1056460343" sldId="292"/>
        </pc:sldMkLst>
        <pc:spChg chg="mod">
          <ac:chgData name="Palmer, Heath (palmerha)" userId="S::palmerha@mail.uc.edu::0ec25989-dc86-4447-ac66-f59147535132" providerId="AD" clId="Web-{1E49759C-4306-F16E-2CEB-6EE92AB32DB5}" dt="2020-11-18T19:33:14.916" v="242" actId="20577"/>
          <ac:spMkLst>
            <pc:docMk/>
            <pc:sldMk cId="1056460343" sldId="292"/>
            <ac:spMk id="2" creationId="{D17A2432-61E5-4B2C-A8A6-C9A6A008353E}"/>
          </ac:spMkLst>
        </pc:spChg>
        <pc:spChg chg="mod">
          <ac:chgData name="Palmer, Heath (palmerha)" userId="S::palmerha@mail.uc.edu::0ec25989-dc86-4447-ac66-f59147535132" providerId="AD" clId="Web-{1E49759C-4306-F16E-2CEB-6EE92AB32DB5}" dt="2020-11-18T19:41:29.470" v="712" actId="20577"/>
          <ac:spMkLst>
            <pc:docMk/>
            <pc:sldMk cId="1056460343" sldId="292"/>
            <ac:spMk id="3" creationId="{4984A09C-2D56-4DB1-9673-DF31CB2DE4AF}"/>
          </ac:spMkLst>
        </pc:spChg>
      </pc:sldChg>
      <pc:sldChg chg="modSp new">
        <pc:chgData name="Palmer, Heath (palmerha)" userId="S::palmerha@mail.uc.edu::0ec25989-dc86-4447-ac66-f59147535132" providerId="AD" clId="Web-{1E49759C-4306-F16E-2CEB-6EE92AB32DB5}" dt="2020-11-18T19:33:26.916" v="251" actId="20577"/>
        <pc:sldMkLst>
          <pc:docMk/>
          <pc:sldMk cId="3759500735" sldId="293"/>
        </pc:sldMkLst>
        <pc:spChg chg="mod">
          <ac:chgData name="Palmer, Heath (palmerha)" userId="S::palmerha@mail.uc.edu::0ec25989-dc86-4447-ac66-f59147535132" providerId="AD" clId="Web-{1E49759C-4306-F16E-2CEB-6EE92AB32DB5}" dt="2020-11-18T19:33:23.166" v="248" actId="20577"/>
          <ac:spMkLst>
            <pc:docMk/>
            <pc:sldMk cId="3759500735" sldId="293"/>
            <ac:spMk id="2" creationId="{620CCD47-371E-4C4C-A313-93DE91E84071}"/>
          </ac:spMkLst>
        </pc:spChg>
        <pc:spChg chg="mod">
          <ac:chgData name="Palmer, Heath (palmerha)" userId="S::palmerha@mail.uc.edu::0ec25989-dc86-4447-ac66-f59147535132" providerId="AD" clId="Web-{1E49759C-4306-F16E-2CEB-6EE92AB32DB5}" dt="2020-11-18T19:33:26.916" v="251" actId="20577"/>
          <ac:spMkLst>
            <pc:docMk/>
            <pc:sldMk cId="3759500735" sldId="293"/>
            <ac:spMk id="3" creationId="{BE6253D1-54EF-4604-8A18-4A8A41816550}"/>
          </ac:spMkLst>
        </pc:spChg>
      </pc:sldChg>
      <pc:sldChg chg="new">
        <pc:chgData name="Palmer, Heath (palmerha)" userId="S::palmerha@mail.uc.edu::0ec25989-dc86-4447-ac66-f59147535132" providerId="AD" clId="Web-{1E49759C-4306-F16E-2CEB-6EE92AB32DB5}" dt="2020-11-18T19:46:49.506" v="774"/>
        <pc:sldMkLst>
          <pc:docMk/>
          <pc:sldMk cId="235867458" sldId="294"/>
        </pc:sldMkLst>
      </pc:sldChg>
    </pc:docChg>
  </pc:docChgLst>
  <pc:docChgLst>
    <pc:chgData name="Palmer, Heath (palmerha)" userId="0ec25989-dc86-4447-ac66-f59147535132" providerId="ADAL" clId="{CAB55497-4367-43C4-B499-A537A71D178C}"/>
    <pc:docChg chg="modSld">
      <pc:chgData name="Palmer, Heath (palmerha)" userId="0ec25989-dc86-4447-ac66-f59147535132" providerId="ADAL" clId="{CAB55497-4367-43C4-B499-A537A71D178C}" dt="2022-12-06T21:07:03.822" v="3" actId="20577"/>
      <pc:docMkLst>
        <pc:docMk/>
      </pc:docMkLst>
      <pc:sldChg chg="modSp mod">
        <pc:chgData name="Palmer, Heath (palmerha)" userId="0ec25989-dc86-4447-ac66-f59147535132" providerId="ADAL" clId="{CAB55497-4367-43C4-B499-A537A71D178C}" dt="2022-12-06T21:07:03.822" v="3" actId="20577"/>
        <pc:sldMkLst>
          <pc:docMk/>
          <pc:sldMk cId="1590683089" sldId="278"/>
        </pc:sldMkLst>
        <pc:spChg chg="mod">
          <ac:chgData name="Palmer, Heath (palmerha)" userId="0ec25989-dc86-4447-ac66-f59147535132" providerId="ADAL" clId="{CAB55497-4367-43C4-B499-A537A71D178C}" dt="2022-12-06T21:07:03.822" v="3" actId="20577"/>
          <ac:spMkLst>
            <pc:docMk/>
            <pc:sldMk cId="1590683089" sldId="278"/>
            <ac:spMk id="3" creationId="{71095485-09AF-4628-A71C-4A2C7EE35D2C}"/>
          </ac:spMkLst>
        </pc:spChg>
      </pc:sldChg>
    </pc:docChg>
  </pc:docChgLst>
  <pc:docChgLst>
    <pc:chgData name="Palmer, Heath (palmerha)" userId="S::palmerha@mail.uc.edu::0ec25989-dc86-4447-ac66-f59147535132" providerId="AD" clId="Web-{3DC795D4-2175-41E9-A1A7-4FCC6A750A53}"/>
    <pc:docChg chg="addSld modSld">
      <pc:chgData name="Palmer, Heath (palmerha)" userId="S::palmerha@mail.uc.edu::0ec25989-dc86-4447-ac66-f59147535132" providerId="AD" clId="Web-{3DC795D4-2175-41E9-A1A7-4FCC6A750A53}" dt="2020-10-24T18:33:35.424" v="49" actId="14100"/>
      <pc:docMkLst>
        <pc:docMk/>
      </pc:docMkLst>
      <pc:sldChg chg="addSp delSp modSp new">
        <pc:chgData name="Palmer, Heath (palmerha)" userId="S::palmerha@mail.uc.edu::0ec25989-dc86-4447-ac66-f59147535132" providerId="AD" clId="Web-{3DC795D4-2175-41E9-A1A7-4FCC6A750A53}" dt="2020-10-24T18:33:35.424" v="49" actId="14100"/>
        <pc:sldMkLst>
          <pc:docMk/>
          <pc:sldMk cId="257939566" sldId="257"/>
        </pc:sldMkLst>
        <pc:spChg chg="del">
          <ac:chgData name="Palmer, Heath (palmerha)" userId="S::palmerha@mail.uc.edu::0ec25989-dc86-4447-ac66-f59147535132" providerId="AD" clId="Web-{3DC795D4-2175-41E9-A1A7-4FCC6A750A53}" dt="2020-10-24T18:32:56.955" v="39"/>
          <ac:spMkLst>
            <pc:docMk/>
            <pc:sldMk cId="257939566" sldId="257"/>
            <ac:spMk id="3" creationId="{1F9E52DF-0E7D-4E6F-9227-119125F72FAA}"/>
          </ac:spMkLst>
        </pc:spChg>
        <pc:spChg chg="add mod">
          <ac:chgData name="Palmer, Heath (palmerha)" userId="S::palmerha@mail.uc.edu::0ec25989-dc86-4447-ac66-f59147535132" providerId="AD" clId="Web-{3DC795D4-2175-41E9-A1A7-4FCC6A750A53}" dt="2020-10-24T18:33:01.299" v="40" actId="1076"/>
          <ac:spMkLst>
            <pc:docMk/>
            <pc:sldMk cId="257939566" sldId="257"/>
            <ac:spMk id="4" creationId="{496015F0-E0EE-4E92-BAEA-21490D91B164}"/>
          </ac:spMkLst>
        </pc:spChg>
        <pc:spChg chg="add mod">
          <ac:chgData name="Palmer, Heath (palmerha)" userId="S::palmerha@mail.uc.edu::0ec25989-dc86-4447-ac66-f59147535132" providerId="AD" clId="Web-{3DC795D4-2175-41E9-A1A7-4FCC6A750A53}" dt="2020-10-24T18:33:01.315" v="41" actId="1076"/>
          <ac:spMkLst>
            <pc:docMk/>
            <pc:sldMk cId="257939566" sldId="257"/>
            <ac:spMk id="5" creationId="{EC3EBC18-D1B9-4655-BD66-E338EE905229}"/>
          </ac:spMkLst>
        </pc:spChg>
        <pc:spChg chg="add mod">
          <ac:chgData name="Palmer, Heath (palmerha)" userId="S::palmerha@mail.uc.edu::0ec25989-dc86-4447-ac66-f59147535132" providerId="AD" clId="Web-{3DC795D4-2175-41E9-A1A7-4FCC6A750A53}" dt="2020-10-24T18:33:01.315" v="42" actId="1076"/>
          <ac:spMkLst>
            <pc:docMk/>
            <pc:sldMk cId="257939566" sldId="257"/>
            <ac:spMk id="6" creationId="{82E829F6-E698-41A8-9CAC-E9FC9DC7B9BB}"/>
          </ac:spMkLst>
        </pc:spChg>
        <pc:cxnChg chg="add mod">
          <ac:chgData name="Palmer, Heath (palmerha)" userId="S::palmerha@mail.uc.edu::0ec25989-dc86-4447-ac66-f59147535132" providerId="AD" clId="Web-{3DC795D4-2175-41E9-A1A7-4FCC6A750A53}" dt="2020-10-24T18:33:19.830" v="46" actId="14100"/>
          <ac:cxnSpMkLst>
            <pc:docMk/>
            <pc:sldMk cId="257939566" sldId="257"/>
            <ac:cxnSpMk id="7" creationId="{69732C31-8839-431A-8916-02C06AFD08A1}"/>
          </ac:cxnSpMkLst>
        </pc:cxnChg>
        <pc:cxnChg chg="add mod">
          <ac:chgData name="Palmer, Heath (palmerha)" userId="S::palmerha@mail.uc.edu::0ec25989-dc86-4447-ac66-f59147535132" providerId="AD" clId="Web-{3DC795D4-2175-41E9-A1A7-4FCC6A750A53}" dt="2020-10-24T18:33:35.424" v="49" actId="14100"/>
          <ac:cxnSpMkLst>
            <pc:docMk/>
            <pc:sldMk cId="257939566" sldId="257"/>
            <ac:cxnSpMk id="8" creationId="{6BAE8533-881E-47D5-B19A-AC9E165CDD78}"/>
          </ac:cxnSpMkLst>
        </pc:cxnChg>
      </pc:sldChg>
    </pc:docChg>
  </pc:docChgLst>
  <pc:docChgLst>
    <pc:chgData name="Palmer, Heath (palmerha)" userId="S::palmerha@mail.uc.edu::0ec25989-dc86-4447-ac66-f59147535132" providerId="AD" clId="Web-{8577EBA0-B602-4086-8AA9-B102BFD94A52}"/>
    <pc:docChg chg="delSld modSld sldOrd">
      <pc:chgData name="Palmer, Heath (palmerha)" userId="S::palmerha@mail.uc.edu::0ec25989-dc86-4447-ac66-f59147535132" providerId="AD" clId="Web-{8577EBA0-B602-4086-8AA9-B102BFD94A52}" dt="2020-11-19T06:51:40.627" v="7156" actId="20577"/>
      <pc:docMkLst>
        <pc:docMk/>
      </pc:docMkLst>
      <pc:sldChg chg="addSp delSp modSp delCm modNotes">
        <pc:chgData name="Palmer, Heath (palmerha)" userId="S::palmerha@mail.uc.edu::0ec25989-dc86-4447-ac66-f59147535132" providerId="AD" clId="Web-{8577EBA0-B602-4086-8AA9-B102BFD94A52}" dt="2020-11-19T01:58:58.426" v="2449" actId="20577"/>
        <pc:sldMkLst>
          <pc:docMk/>
          <pc:sldMk cId="109857222" sldId="256"/>
        </pc:sldMkLst>
        <pc:spChg chg="add mod">
          <ac:chgData name="Palmer, Heath (palmerha)" userId="S::palmerha@mail.uc.edu::0ec25989-dc86-4447-ac66-f59147535132" providerId="AD" clId="Web-{8577EBA0-B602-4086-8AA9-B102BFD94A52}" dt="2020-11-19T01:58:58.426" v="2449" actId="20577"/>
          <ac:spMkLst>
            <pc:docMk/>
            <pc:sldMk cId="109857222" sldId="256"/>
            <ac:spMk id="5" creationId="{7AD38F0D-0241-46E0-80EA-08517FBCB410}"/>
          </ac:spMkLst>
        </pc:spChg>
        <pc:picChg chg="add mod">
          <ac:chgData name="Palmer, Heath (palmerha)" userId="S::palmerha@mail.uc.edu::0ec25989-dc86-4447-ac66-f59147535132" providerId="AD" clId="Web-{8577EBA0-B602-4086-8AA9-B102BFD94A52}" dt="2020-11-18T23:31:30.474" v="3" actId="1076"/>
          <ac:picMkLst>
            <pc:docMk/>
            <pc:sldMk cId="109857222" sldId="256"/>
            <ac:picMk id="4" creationId="{88B8833C-3B95-4C4A-8BD6-C2489A4AA38B}"/>
          </ac:picMkLst>
        </pc:picChg>
        <pc:picChg chg="del">
          <ac:chgData name="Palmer, Heath (palmerha)" userId="S::palmerha@mail.uc.edu::0ec25989-dc86-4447-ac66-f59147535132" providerId="AD" clId="Web-{8577EBA0-B602-4086-8AA9-B102BFD94A52}" dt="2020-11-18T23:31:15.333" v="0"/>
          <ac:picMkLst>
            <pc:docMk/>
            <pc:sldMk cId="109857222" sldId="256"/>
            <ac:picMk id="5" creationId="{7DE03D1A-9FFF-45B9-8730-BFEBDF0081D3}"/>
          </ac:picMkLst>
        </pc:picChg>
        <pc:picChg chg="add del mod">
          <ac:chgData name="Palmer, Heath (palmerha)" userId="S::palmerha@mail.uc.edu::0ec25989-dc86-4447-ac66-f59147535132" providerId="AD" clId="Web-{8577EBA0-B602-4086-8AA9-B102BFD94A52}" dt="2020-11-18T23:32:39.083" v="6"/>
          <ac:picMkLst>
            <pc:docMk/>
            <pc:sldMk cId="109857222" sldId="256"/>
            <ac:picMk id="6" creationId="{1695E73D-5848-4D13-BAE1-60D88E90ECC1}"/>
          </ac:picMkLst>
        </pc:picChg>
      </pc:sldChg>
      <pc:sldChg chg="modSp del ord">
        <pc:chgData name="Palmer, Heath (palmerha)" userId="S::palmerha@mail.uc.edu::0ec25989-dc86-4447-ac66-f59147535132" providerId="AD" clId="Web-{8577EBA0-B602-4086-8AA9-B102BFD94A52}" dt="2020-11-19T02:00:00.784" v="2452"/>
        <pc:sldMkLst>
          <pc:docMk/>
          <pc:sldMk cId="493628682" sldId="258"/>
        </pc:sldMkLst>
        <pc:spChg chg="mod">
          <ac:chgData name="Palmer, Heath (palmerha)" userId="S::palmerha@mail.uc.edu::0ec25989-dc86-4447-ac66-f59147535132" providerId="AD" clId="Web-{8577EBA0-B602-4086-8AA9-B102BFD94A52}" dt="2020-11-19T01:57:55.708" v="2434" actId="20577"/>
          <ac:spMkLst>
            <pc:docMk/>
            <pc:sldMk cId="493628682" sldId="258"/>
            <ac:spMk id="3" creationId="{1E4BC5DD-1EF9-4333-8641-3D2C567F7C13}"/>
          </ac:spMkLst>
        </pc:spChg>
      </pc:sldChg>
      <pc:sldChg chg="del">
        <pc:chgData name="Palmer, Heath (palmerha)" userId="S::palmerha@mail.uc.edu::0ec25989-dc86-4447-ac66-f59147535132" providerId="AD" clId="Web-{8577EBA0-B602-4086-8AA9-B102BFD94A52}" dt="2020-11-19T02:00:00.800" v="2466"/>
        <pc:sldMkLst>
          <pc:docMk/>
          <pc:sldMk cId="354421576" sldId="260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800" v="2462"/>
        <pc:sldMkLst>
          <pc:docMk/>
          <pc:sldMk cId="3047137547" sldId="264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784" v="2460"/>
        <pc:sldMkLst>
          <pc:docMk/>
          <pc:sldMk cId="2396104906" sldId="265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784" v="2459"/>
        <pc:sldMkLst>
          <pc:docMk/>
          <pc:sldMk cId="4175982286" sldId="266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784" v="2458"/>
        <pc:sldMkLst>
          <pc:docMk/>
          <pc:sldMk cId="4071220170" sldId="267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784" v="2457"/>
        <pc:sldMkLst>
          <pc:docMk/>
          <pc:sldMk cId="1338216508" sldId="268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784" v="2456"/>
        <pc:sldMkLst>
          <pc:docMk/>
          <pc:sldMk cId="2592412430" sldId="269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784" v="2455"/>
        <pc:sldMkLst>
          <pc:docMk/>
          <pc:sldMk cId="3527343456" sldId="270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784" v="2454"/>
        <pc:sldMkLst>
          <pc:docMk/>
          <pc:sldMk cId="1853245221" sldId="271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784" v="2453"/>
        <pc:sldMkLst>
          <pc:docMk/>
          <pc:sldMk cId="1003062684" sldId="272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784" v="2461"/>
        <pc:sldMkLst>
          <pc:docMk/>
          <pc:sldMk cId="3518183102" sldId="274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800" v="2465"/>
        <pc:sldMkLst>
          <pc:docMk/>
          <pc:sldMk cId="3261998374" sldId="275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800" v="2463"/>
        <pc:sldMkLst>
          <pc:docMk/>
          <pc:sldMk cId="4001307536" sldId="276"/>
        </pc:sldMkLst>
      </pc:sldChg>
      <pc:sldChg chg="del">
        <pc:chgData name="Palmer, Heath (palmerha)" userId="S::palmerha@mail.uc.edu::0ec25989-dc86-4447-ac66-f59147535132" providerId="AD" clId="Web-{8577EBA0-B602-4086-8AA9-B102BFD94A52}" dt="2020-11-19T02:00:00.800" v="2464"/>
        <pc:sldMkLst>
          <pc:docMk/>
          <pc:sldMk cId="2314911649" sldId="277"/>
        </pc:sldMkLst>
      </pc:sldChg>
      <pc:sldChg chg="modSp addCm delCm">
        <pc:chgData name="Palmer, Heath (palmerha)" userId="S::palmerha@mail.uc.edu::0ec25989-dc86-4447-ac66-f59147535132" providerId="AD" clId="Web-{8577EBA0-B602-4086-8AA9-B102BFD94A52}" dt="2020-11-19T03:39:07.572" v="4071"/>
        <pc:sldMkLst>
          <pc:docMk/>
          <pc:sldMk cId="1590683089" sldId="278"/>
        </pc:sldMkLst>
        <pc:spChg chg="mod">
          <ac:chgData name="Palmer, Heath (palmerha)" userId="S::palmerha@mail.uc.edu::0ec25989-dc86-4447-ac66-f59147535132" providerId="AD" clId="Web-{8577EBA0-B602-4086-8AA9-B102BFD94A52}" dt="2020-11-19T01:19:21.560" v="2134" actId="20577"/>
          <ac:spMkLst>
            <pc:docMk/>
            <pc:sldMk cId="1590683089" sldId="278"/>
            <ac:spMk id="2" creationId="{3396C782-D4CA-40D2-96E6-A182BECD005F}"/>
          </ac:spMkLst>
        </pc:spChg>
        <pc:spChg chg="mod">
          <ac:chgData name="Palmer, Heath (palmerha)" userId="S::palmerha@mail.uc.edu::0ec25989-dc86-4447-ac66-f59147535132" providerId="AD" clId="Web-{8577EBA0-B602-4086-8AA9-B102BFD94A52}" dt="2020-11-19T03:39:02.744" v="4069" actId="20577"/>
          <ac:spMkLst>
            <pc:docMk/>
            <pc:sldMk cId="1590683089" sldId="278"/>
            <ac:spMk id="3" creationId="{71095485-09AF-4628-A71C-4A2C7EE35D2C}"/>
          </ac:spMkLst>
        </pc:spChg>
      </pc:sldChg>
      <pc:sldChg chg="addSp modSp">
        <pc:chgData name="Palmer, Heath (palmerha)" userId="S::palmerha@mail.uc.edu::0ec25989-dc86-4447-ac66-f59147535132" providerId="AD" clId="Web-{8577EBA0-B602-4086-8AA9-B102BFD94A52}" dt="2020-11-19T06:46:09.875" v="7051" actId="20577"/>
        <pc:sldMkLst>
          <pc:docMk/>
          <pc:sldMk cId="790591836" sldId="279"/>
        </pc:sldMkLst>
        <pc:spChg chg="mod">
          <ac:chgData name="Palmer, Heath (palmerha)" userId="S::palmerha@mail.uc.edu::0ec25989-dc86-4447-ac66-f59147535132" providerId="AD" clId="Web-{8577EBA0-B602-4086-8AA9-B102BFD94A52}" dt="2020-11-19T06:46:09.875" v="7051" actId="20577"/>
          <ac:spMkLst>
            <pc:docMk/>
            <pc:sldMk cId="790591836" sldId="279"/>
            <ac:spMk id="3" creationId="{F1803972-4B63-4B78-8547-140C45944B35}"/>
          </ac:spMkLst>
        </pc:spChg>
        <pc:spChg chg="add mod">
          <ac:chgData name="Palmer, Heath (palmerha)" userId="S::palmerha@mail.uc.edu::0ec25989-dc86-4447-ac66-f59147535132" providerId="AD" clId="Web-{8577EBA0-B602-4086-8AA9-B102BFD94A52}" dt="2020-11-19T00:17:49.640" v="1191" actId="1076"/>
          <ac:spMkLst>
            <pc:docMk/>
            <pc:sldMk cId="790591836" sldId="279"/>
            <ac:spMk id="7" creationId="{BD36D6E7-E318-4811-AB9A-D23980A7B85C}"/>
          </ac:spMkLst>
        </pc:spChg>
        <pc:spChg chg="add mod">
          <ac:chgData name="Palmer, Heath (palmerha)" userId="S::palmerha@mail.uc.edu::0ec25989-dc86-4447-ac66-f59147535132" providerId="AD" clId="Web-{8577EBA0-B602-4086-8AA9-B102BFD94A52}" dt="2020-11-19T03:16:48.606" v="2492" actId="1076"/>
          <ac:spMkLst>
            <pc:docMk/>
            <pc:sldMk cId="790591836" sldId="279"/>
            <ac:spMk id="8" creationId="{16A140A9-1BA2-46B6-B05B-484662330A67}"/>
          </ac:spMkLst>
        </pc:spChg>
        <pc:picChg chg="add mod">
          <ac:chgData name="Palmer, Heath (palmerha)" userId="S::palmerha@mail.uc.edu::0ec25989-dc86-4447-ac66-f59147535132" providerId="AD" clId="Web-{8577EBA0-B602-4086-8AA9-B102BFD94A52}" dt="2020-11-18T23:49:01.497" v="328" actId="1076"/>
          <ac:picMkLst>
            <pc:docMk/>
            <pc:sldMk cId="790591836" sldId="279"/>
            <ac:picMk id="5" creationId="{6756BF79-EF5C-4FC5-8C01-53F18346007D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1:11:42.878" v="1984" actId="1076"/>
          <ac:picMkLst>
            <pc:docMk/>
            <pc:sldMk cId="790591836" sldId="279"/>
            <ac:picMk id="6" creationId="{FC020F4F-7E46-4776-B4A1-927434EA1739}"/>
          </ac:picMkLst>
        </pc:picChg>
      </pc:sldChg>
      <pc:sldChg chg="addSp delSp modSp">
        <pc:chgData name="Palmer, Heath (palmerha)" userId="S::palmerha@mail.uc.edu::0ec25989-dc86-4447-ac66-f59147535132" providerId="AD" clId="Web-{8577EBA0-B602-4086-8AA9-B102BFD94A52}" dt="2020-11-19T06:47:34.922" v="7089" actId="20577"/>
        <pc:sldMkLst>
          <pc:docMk/>
          <pc:sldMk cId="1784212485" sldId="280"/>
        </pc:sldMkLst>
        <pc:spChg chg="mod">
          <ac:chgData name="Palmer, Heath (palmerha)" userId="S::palmerha@mail.uc.edu::0ec25989-dc86-4447-ac66-f59147535132" providerId="AD" clId="Web-{8577EBA0-B602-4086-8AA9-B102BFD94A52}" dt="2020-11-19T06:47:34.922" v="7089" actId="20577"/>
          <ac:spMkLst>
            <pc:docMk/>
            <pc:sldMk cId="1784212485" sldId="280"/>
            <ac:spMk id="3" creationId="{7B261D5E-1E4B-4D14-8BE4-ED02932A8C2D}"/>
          </ac:spMkLst>
        </pc:spChg>
        <pc:picChg chg="add del mod">
          <ac:chgData name="Palmer, Heath (palmerha)" userId="S::palmerha@mail.uc.edu::0ec25989-dc86-4447-ac66-f59147535132" providerId="AD" clId="Web-{8577EBA0-B602-4086-8AA9-B102BFD94A52}" dt="2020-11-19T03:17:06.434" v="2493"/>
          <ac:picMkLst>
            <pc:docMk/>
            <pc:sldMk cId="1784212485" sldId="280"/>
            <ac:picMk id="5" creationId="{20EB3973-6135-4B9F-8022-B33074DB2C01}"/>
          </ac:picMkLst>
        </pc:picChg>
        <pc:picChg chg="add del mod">
          <ac:chgData name="Palmer, Heath (palmerha)" userId="S::palmerha@mail.uc.edu::0ec25989-dc86-4447-ac66-f59147535132" providerId="AD" clId="Web-{8577EBA0-B602-4086-8AA9-B102BFD94A52}" dt="2020-11-19T03:43:07.446" v="4247"/>
          <ac:picMkLst>
            <pc:docMk/>
            <pc:sldMk cId="1784212485" sldId="280"/>
            <ac:picMk id="6" creationId="{A9B7223A-46A5-45D2-8BB9-B41122594790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3:43:10.134" v="4248" actId="1076"/>
          <ac:picMkLst>
            <pc:docMk/>
            <pc:sldMk cId="1784212485" sldId="280"/>
            <ac:picMk id="7" creationId="{29F96E2E-F5D6-455F-9247-67F8A0F7106E}"/>
          </ac:picMkLst>
        </pc:picChg>
      </pc:sldChg>
      <pc:sldChg chg="modSp">
        <pc:chgData name="Palmer, Heath (palmerha)" userId="S::palmerha@mail.uc.edu::0ec25989-dc86-4447-ac66-f59147535132" providerId="AD" clId="Web-{8577EBA0-B602-4086-8AA9-B102BFD94A52}" dt="2020-11-19T06:48:45.830" v="7094" actId="20577"/>
        <pc:sldMkLst>
          <pc:docMk/>
          <pc:sldMk cId="3301304137" sldId="281"/>
        </pc:sldMkLst>
        <pc:spChg chg="mod">
          <ac:chgData name="Palmer, Heath (palmerha)" userId="S::palmerha@mail.uc.edu::0ec25989-dc86-4447-ac66-f59147535132" providerId="AD" clId="Web-{8577EBA0-B602-4086-8AA9-B102BFD94A52}" dt="2020-11-19T06:48:45.830" v="7094" actId="20577"/>
          <ac:spMkLst>
            <pc:docMk/>
            <pc:sldMk cId="3301304137" sldId="281"/>
            <ac:spMk id="3" creationId="{187DEB53-A652-4BB2-8B16-DC4EF9605E06}"/>
          </ac:spMkLst>
        </pc:spChg>
      </pc:sldChg>
      <pc:sldChg chg="addSp delSp modSp">
        <pc:chgData name="Palmer, Heath (palmerha)" userId="S::palmerha@mail.uc.edu::0ec25989-dc86-4447-ac66-f59147535132" providerId="AD" clId="Web-{8577EBA0-B602-4086-8AA9-B102BFD94A52}" dt="2020-11-19T01:29:18.913" v="2156"/>
        <pc:sldMkLst>
          <pc:docMk/>
          <pc:sldMk cId="1212554154" sldId="282"/>
        </pc:sldMkLst>
        <pc:spChg chg="mod">
          <ac:chgData name="Palmer, Heath (palmerha)" userId="S::palmerha@mail.uc.edu::0ec25989-dc86-4447-ac66-f59147535132" providerId="AD" clId="Web-{8577EBA0-B602-4086-8AA9-B102BFD94A52}" dt="2020-11-19T01:29:12.726" v="2153" actId="20577"/>
          <ac:spMkLst>
            <pc:docMk/>
            <pc:sldMk cId="1212554154" sldId="282"/>
            <ac:spMk id="2" creationId="{3D7D55DD-45D7-4E93-8ABF-891727CF7560}"/>
          </ac:spMkLst>
        </pc:spChg>
        <pc:spChg chg="del mod">
          <ac:chgData name="Palmer, Heath (palmerha)" userId="S::palmerha@mail.uc.edu::0ec25989-dc86-4447-ac66-f59147535132" providerId="AD" clId="Web-{8577EBA0-B602-4086-8AA9-B102BFD94A52}" dt="2020-11-18T23:50:54.840" v="431"/>
          <ac:spMkLst>
            <pc:docMk/>
            <pc:sldMk cId="1212554154" sldId="282"/>
            <ac:spMk id="3" creationId="{7C324302-61C6-4DD1-99CF-B2F4F6DF54BE}"/>
          </ac:spMkLst>
        </pc:spChg>
        <pc:graphicFrameChg chg="add mod ord modGraphic">
          <ac:chgData name="Palmer, Heath (palmerha)" userId="S::palmerha@mail.uc.edu::0ec25989-dc86-4447-ac66-f59147535132" providerId="AD" clId="Web-{8577EBA0-B602-4086-8AA9-B102BFD94A52}" dt="2020-11-19T01:29:18.913" v="2156"/>
          <ac:graphicFrameMkLst>
            <pc:docMk/>
            <pc:sldMk cId="1212554154" sldId="282"/>
            <ac:graphicFrameMk id="5" creationId="{D337DF6E-A746-4E35-A568-92023E19E354}"/>
          </ac:graphicFrameMkLst>
        </pc:graphicFrameChg>
      </pc:sldChg>
      <pc:sldChg chg="addSp delSp modSp">
        <pc:chgData name="Palmer, Heath (palmerha)" userId="S::palmerha@mail.uc.edu::0ec25989-dc86-4447-ac66-f59147535132" providerId="AD" clId="Web-{8577EBA0-B602-4086-8AA9-B102BFD94A52}" dt="2020-11-19T06:50:12.861" v="7099" actId="20577"/>
        <pc:sldMkLst>
          <pc:docMk/>
          <pc:sldMk cId="1849352719" sldId="283"/>
        </pc:sldMkLst>
        <pc:spChg chg="mod">
          <ac:chgData name="Palmer, Heath (palmerha)" userId="S::palmerha@mail.uc.edu::0ec25989-dc86-4447-ac66-f59147535132" providerId="AD" clId="Web-{8577EBA0-B602-4086-8AA9-B102BFD94A52}" dt="2020-11-19T06:50:12.861" v="7099" actId="20577"/>
          <ac:spMkLst>
            <pc:docMk/>
            <pc:sldMk cId="1849352719" sldId="283"/>
            <ac:spMk id="3" creationId="{00D9A318-4571-4826-A04A-53FCA7985A96}"/>
          </ac:spMkLst>
        </pc:spChg>
        <pc:picChg chg="add del mod">
          <ac:chgData name="Palmer, Heath (palmerha)" userId="S::palmerha@mail.uc.edu::0ec25989-dc86-4447-ac66-f59147535132" providerId="AD" clId="Web-{8577EBA0-B602-4086-8AA9-B102BFD94A52}" dt="2020-11-19T03:48:01.008" v="4418"/>
          <ac:picMkLst>
            <pc:docMk/>
            <pc:sldMk cId="1849352719" sldId="283"/>
            <ac:picMk id="5" creationId="{BE999F9B-7F7E-4266-9A39-27272CC43F8A}"/>
          </ac:picMkLst>
        </pc:picChg>
        <pc:picChg chg="add del mod">
          <ac:chgData name="Palmer, Heath (palmerha)" userId="S::palmerha@mail.uc.edu::0ec25989-dc86-4447-ac66-f59147535132" providerId="AD" clId="Web-{8577EBA0-B602-4086-8AA9-B102BFD94A52}" dt="2020-11-19T03:47:07.039" v="4413"/>
          <ac:picMkLst>
            <pc:docMk/>
            <pc:sldMk cId="1849352719" sldId="283"/>
            <ac:picMk id="6" creationId="{DE8A2A0C-0931-4ACC-9C31-87E25B250D1B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3:48:05.227" v="4419" actId="1076"/>
          <ac:picMkLst>
            <pc:docMk/>
            <pc:sldMk cId="1849352719" sldId="283"/>
            <ac:picMk id="7" creationId="{F67CE349-08CF-4E76-8BFF-2D2AB1AE143B}"/>
          </ac:picMkLst>
        </pc:picChg>
      </pc:sldChg>
      <pc:sldChg chg="addSp delSp modSp">
        <pc:chgData name="Palmer, Heath (palmerha)" userId="S::palmerha@mail.uc.edu::0ec25989-dc86-4447-ac66-f59147535132" providerId="AD" clId="Web-{8577EBA0-B602-4086-8AA9-B102BFD94A52}" dt="2020-11-19T06:38:37.091" v="6681" actId="20577"/>
        <pc:sldMkLst>
          <pc:docMk/>
          <pc:sldMk cId="2476955604" sldId="284"/>
        </pc:sldMkLst>
        <pc:spChg chg="add del mod">
          <ac:chgData name="Palmer, Heath (palmerha)" userId="S::palmerha@mail.uc.edu::0ec25989-dc86-4447-ac66-f59147535132" providerId="AD" clId="Web-{8577EBA0-B602-4086-8AA9-B102BFD94A52}" dt="2020-11-19T06:38:37.091" v="6681" actId="20577"/>
          <ac:spMkLst>
            <pc:docMk/>
            <pc:sldMk cId="2476955604" sldId="284"/>
            <ac:spMk id="3" creationId="{92FE1FA8-809E-4F98-9BB4-0BB33C4E5961}"/>
          </ac:spMkLst>
        </pc:spChg>
        <pc:picChg chg="add del mod ord">
          <ac:chgData name="Palmer, Heath (palmerha)" userId="S::palmerha@mail.uc.edu::0ec25989-dc86-4447-ac66-f59147535132" providerId="AD" clId="Web-{8577EBA0-B602-4086-8AA9-B102BFD94A52}" dt="2020-11-19T00:19:09.280" v="1203"/>
          <ac:picMkLst>
            <pc:docMk/>
            <pc:sldMk cId="2476955604" sldId="284"/>
            <ac:picMk id="5" creationId="{89E18014-E2E8-46DF-B140-9B5D478EE50F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5:49:25.257" v="6568" actId="1076"/>
          <ac:picMkLst>
            <pc:docMk/>
            <pc:sldMk cId="2476955604" sldId="284"/>
            <ac:picMk id="5" creationId="{97868540-874D-4FFF-930F-CEC798DB1DEB}"/>
          </ac:picMkLst>
        </pc:picChg>
        <pc:picChg chg="add del mod">
          <ac:chgData name="Palmer, Heath (palmerha)" userId="S::palmerha@mail.uc.edu::0ec25989-dc86-4447-ac66-f59147535132" providerId="AD" clId="Web-{8577EBA0-B602-4086-8AA9-B102BFD94A52}" dt="2020-11-19T05:22:40.044" v="6534"/>
          <ac:picMkLst>
            <pc:docMk/>
            <pc:sldMk cId="2476955604" sldId="284"/>
            <ac:picMk id="5" creationId="{EA5C0B68-D53C-4AA6-ADE5-345DD7071321}"/>
          </ac:picMkLst>
        </pc:picChg>
        <pc:picChg chg="add del mod ord">
          <ac:chgData name="Palmer, Heath (palmerha)" userId="S::palmerha@mail.uc.edu::0ec25989-dc86-4447-ac66-f59147535132" providerId="AD" clId="Web-{8577EBA0-B602-4086-8AA9-B102BFD94A52}" dt="2020-11-19T00:19:13.592" v="1207"/>
          <ac:picMkLst>
            <pc:docMk/>
            <pc:sldMk cId="2476955604" sldId="284"/>
            <ac:picMk id="6" creationId="{12230711-5294-4E79-8D07-9D3F80F760F3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5:23:01.591" v="6539" actId="1076"/>
          <ac:picMkLst>
            <pc:docMk/>
            <pc:sldMk cId="2476955604" sldId="284"/>
            <ac:picMk id="6" creationId="{9097C1CB-8477-40C7-AEA5-D61A64698B83}"/>
          </ac:picMkLst>
        </pc:picChg>
        <pc:picChg chg="add del mod">
          <ac:chgData name="Palmer, Heath (palmerha)" userId="S::palmerha@mail.uc.edu::0ec25989-dc86-4447-ac66-f59147535132" providerId="AD" clId="Web-{8577EBA0-B602-4086-8AA9-B102BFD94A52}" dt="2020-11-19T05:22:57.950" v="6538"/>
          <ac:picMkLst>
            <pc:docMk/>
            <pc:sldMk cId="2476955604" sldId="284"/>
            <ac:picMk id="7" creationId="{C3114736-BC61-48D5-B84E-B94602D31204}"/>
          </ac:picMkLst>
        </pc:picChg>
        <pc:picChg chg="add del mod">
          <ac:chgData name="Palmer, Heath (palmerha)" userId="S::palmerha@mail.uc.edu::0ec25989-dc86-4447-ac66-f59147535132" providerId="AD" clId="Web-{8577EBA0-B602-4086-8AA9-B102BFD94A52}" dt="2020-11-19T00:20:55.029" v="1219"/>
          <ac:picMkLst>
            <pc:docMk/>
            <pc:sldMk cId="2476955604" sldId="284"/>
            <ac:picMk id="8" creationId="{3D591955-1E72-4EAC-A623-835C28A0713A}"/>
          </ac:picMkLst>
        </pc:picChg>
        <pc:picChg chg="add del mod">
          <ac:chgData name="Palmer, Heath (palmerha)" userId="S::palmerha@mail.uc.edu::0ec25989-dc86-4447-ac66-f59147535132" providerId="AD" clId="Web-{8577EBA0-B602-4086-8AA9-B102BFD94A52}" dt="2020-11-19T05:49:23.429" v="6567"/>
          <ac:picMkLst>
            <pc:docMk/>
            <pc:sldMk cId="2476955604" sldId="284"/>
            <ac:picMk id="9" creationId="{257948EB-8747-4D01-87FC-1A439D7BCB12}"/>
          </ac:picMkLst>
        </pc:picChg>
      </pc:sldChg>
      <pc:sldChg chg="addSp delSp modSp">
        <pc:chgData name="Palmer, Heath (palmerha)" userId="S::palmerha@mail.uc.edu::0ec25989-dc86-4447-ac66-f59147535132" providerId="AD" clId="Web-{8577EBA0-B602-4086-8AA9-B102BFD94A52}" dt="2020-11-19T01:40:54.297" v="2298" actId="20577"/>
        <pc:sldMkLst>
          <pc:docMk/>
          <pc:sldMk cId="2920903013" sldId="285"/>
        </pc:sldMkLst>
        <pc:spChg chg="mod">
          <ac:chgData name="Palmer, Heath (palmerha)" userId="S::palmerha@mail.uc.edu::0ec25989-dc86-4447-ac66-f59147535132" providerId="AD" clId="Web-{8577EBA0-B602-4086-8AA9-B102BFD94A52}" dt="2020-11-19T01:40:54.297" v="2298" actId="20577"/>
          <ac:spMkLst>
            <pc:docMk/>
            <pc:sldMk cId="2920903013" sldId="285"/>
            <ac:spMk id="3" creationId="{92FE1FA8-809E-4F98-9BB4-0BB33C4E5961}"/>
          </ac:spMkLst>
        </pc:spChg>
        <pc:picChg chg="add del mod modCrop">
          <ac:chgData name="Palmer, Heath (palmerha)" userId="S::palmerha@mail.uc.edu::0ec25989-dc86-4447-ac66-f59147535132" providerId="AD" clId="Web-{8577EBA0-B602-4086-8AA9-B102BFD94A52}" dt="2020-11-19T00:04:28.990" v="708"/>
          <ac:picMkLst>
            <pc:docMk/>
            <pc:sldMk cId="2920903013" sldId="285"/>
            <ac:picMk id="5" creationId="{765309C5-D7E5-48D3-B1E0-A1935A93FE00}"/>
          </ac:picMkLst>
        </pc:picChg>
        <pc:picChg chg="add del mod modCrop">
          <ac:chgData name="Palmer, Heath (palmerha)" userId="S::palmerha@mail.uc.edu::0ec25989-dc86-4447-ac66-f59147535132" providerId="AD" clId="Web-{8577EBA0-B602-4086-8AA9-B102BFD94A52}" dt="2020-11-19T00:09:44.159" v="737"/>
          <ac:picMkLst>
            <pc:docMk/>
            <pc:sldMk cId="2920903013" sldId="285"/>
            <ac:picMk id="6" creationId="{7B07241A-A21C-4ECF-A6FF-FE458F0564DD}"/>
          </ac:picMkLst>
        </pc:picChg>
        <pc:picChg chg="add mod modCrop">
          <ac:chgData name="Palmer, Heath (palmerha)" userId="S::palmerha@mail.uc.edu::0ec25989-dc86-4447-ac66-f59147535132" providerId="AD" clId="Web-{8577EBA0-B602-4086-8AA9-B102BFD94A52}" dt="2020-11-19T00:10:09.347" v="741" actId="1076"/>
          <ac:picMkLst>
            <pc:docMk/>
            <pc:sldMk cId="2920903013" sldId="285"/>
            <ac:picMk id="7" creationId="{2A7295BD-9736-41DB-8568-AE1424DE97F7}"/>
          </ac:picMkLst>
        </pc:picChg>
      </pc:sldChg>
      <pc:sldChg chg="addSp modSp">
        <pc:chgData name="Palmer, Heath (palmerha)" userId="S::palmerha@mail.uc.edu::0ec25989-dc86-4447-ac66-f59147535132" providerId="AD" clId="Web-{8577EBA0-B602-4086-8AA9-B102BFD94A52}" dt="2020-11-19T06:50:43.096" v="7115" actId="20577"/>
        <pc:sldMkLst>
          <pc:docMk/>
          <pc:sldMk cId="160070965" sldId="286"/>
        </pc:sldMkLst>
        <pc:spChg chg="mod">
          <ac:chgData name="Palmer, Heath (palmerha)" userId="S::palmerha@mail.uc.edu::0ec25989-dc86-4447-ac66-f59147535132" providerId="AD" clId="Web-{8577EBA0-B602-4086-8AA9-B102BFD94A52}" dt="2020-11-19T06:50:43.096" v="7115" actId="20577"/>
          <ac:spMkLst>
            <pc:docMk/>
            <pc:sldMk cId="160070965" sldId="286"/>
            <ac:spMk id="3" creationId="{92FE1FA8-809E-4F98-9BB4-0BB33C4E5961}"/>
          </ac:spMkLst>
        </pc:spChg>
        <pc:picChg chg="add mod modCrop">
          <ac:chgData name="Palmer, Heath (palmerha)" userId="S::palmerha@mail.uc.edu::0ec25989-dc86-4447-ac66-f59147535132" providerId="AD" clId="Web-{8577EBA0-B602-4086-8AA9-B102BFD94A52}" dt="2020-11-19T04:16:40.351" v="6081" actId="1076"/>
          <ac:picMkLst>
            <pc:docMk/>
            <pc:sldMk cId="160070965" sldId="286"/>
            <ac:picMk id="5" creationId="{BE48F0B8-2CD3-499F-8D87-93DC80AAD74D}"/>
          </ac:picMkLst>
        </pc:picChg>
      </pc:sldChg>
      <pc:sldChg chg="addSp delSp modSp">
        <pc:chgData name="Palmer, Heath (palmerha)" userId="S::palmerha@mail.uc.edu::0ec25989-dc86-4447-ac66-f59147535132" providerId="AD" clId="Web-{8577EBA0-B602-4086-8AA9-B102BFD94A52}" dt="2020-11-19T06:40:56.717" v="6853" actId="20577"/>
        <pc:sldMkLst>
          <pc:docMk/>
          <pc:sldMk cId="1992322254" sldId="287"/>
        </pc:sldMkLst>
        <pc:spChg chg="mod">
          <ac:chgData name="Palmer, Heath (palmerha)" userId="S::palmerha@mail.uc.edu::0ec25989-dc86-4447-ac66-f59147535132" providerId="AD" clId="Web-{8577EBA0-B602-4086-8AA9-B102BFD94A52}" dt="2020-11-19T06:40:56.717" v="6853" actId="20577"/>
          <ac:spMkLst>
            <pc:docMk/>
            <pc:sldMk cId="1992322254" sldId="287"/>
            <ac:spMk id="3" creationId="{92FE1FA8-809E-4F98-9BB4-0BB33C4E5961}"/>
          </ac:spMkLst>
        </pc:spChg>
        <pc:picChg chg="add mod">
          <ac:chgData name="Palmer, Heath (palmerha)" userId="S::palmerha@mail.uc.edu::0ec25989-dc86-4447-ac66-f59147535132" providerId="AD" clId="Web-{8577EBA0-B602-4086-8AA9-B102BFD94A52}" dt="2020-11-19T05:53:28.636" v="6582" actId="1076"/>
          <ac:picMkLst>
            <pc:docMk/>
            <pc:sldMk cId="1992322254" sldId="287"/>
            <ac:picMk id="5" creationId="{6A4E0873-9AAB-4B9E-B235-88BBB3E63448}"/>
          </ac:picMkLst>
        </pc:picChg>
        <pc:picChg chg="add del mod">
          <ac:chgData name="Palmer, Heath (palmerha)" userId="S::palmerha@mail.uc.edu::0ec25989-dc86-4447-ac66-f59147535132" providerId="AD" clId="Web-{8577EBA0-B602-4086-8AA9-B102BFD94A52}" dt="2020-11-19T05:59:26.162" v="6587"/>
          <ac:picMkLst>
            <pc:docMk/>
            <pc:sldMk cId="1992322254" sldId="287"/>
            <ac:picMk id="6" creationId="{9955A6C1-2016-461A-95E0-B1D8DCB7B99D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6:00:23.848" v="6602" actId="14100"/>
          <ac:picMkLst>
            <pc:docMk/>
            <pc:sldMk cId="1992322254" sldId="287"/>
            <ac:picMk id="7" creationId="{34348AF5-0819-4439-918F-5C53631A8B93}"/>
          </ac:picMkLst>
        </pc:picChg>
      </pc:sldChg>
      <pc:sldChg chg="addSp modSp">
        <pc:chgData name="Palmer, Heath (palmerha)" userId="S::palmerha@mail.uc.edu::0ec25989-dc86-4447-ac66-f59147535132" providerId="AD" clId="Web-{8577EBA0-B602-4086-8AA9-B102BFD94A52}" dt="2020-11-19T06:40:16.904" v="6803" actId="20577"/>
        <pc:sldMkLst>
          <pc:docMk/>
          <pc:sldMk cId="255974472" sldId="288"/>
        </pc:sldMkLst>
        <pc:spChg chg="mod">
          <ac:chgData name="Palmer, Heath (palmerha)" userId="S::palmerha@mail.uc.edu::0ec25989-dc86-4447-ac66-f59147535132" providerId="AD" clId="Web-{8577EBA0-B602-4086-8AA9-B102BFD94A52}" dt="2020-11-19T06:40:16.904" v="6803" actId="20577"/>
          <ac:spMkLst>
            <pc:docMk/>
            <pc:sldMk cId="255974472" sldId="288"/>
            <ac:spMk id="3" creationId="{92FE1FA8-809E-4F98-9BB4-0BB33C4E5961}"/>
          </ac:spMkLst>
        </pc:spChg>
        <pc:picChg chg="add mod">
          <ac:chgData name="Palmer, Heath (palmerha)" userId="S::palmerha@mail.uc.edu::0ec25989-dc86-4447-ac66-f59147535132" providerId="AD" clId="Web-{8577EBA0-B602-4086-8AA9-B102BFD94A52}" dt="2020-11-19T05:53:20.261" v="6578" actId="1076"/>
          <ac:picMkLst>
            <pc:docMk/>
            <pc:sldMk cId="255974472" sldId="288"/>
            <ac:picMk id="5" creationId="{481AB3BE-860D-4E92-9200-EA1F9F4BC1CC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6:00:08.130" v="6599" actId="14100"/>
          <ac:picMkLst>
            <pc:docMk/>
            <pc:sldMk cId="255974472" sldId="288"/>
            <ac:picMk id="6" creationId="{42B1DC09-8676-4F87-9B0A-3C1C0F177E01}"/>
          </ac:picMkLst>
        </pc:picChg>
      </pc:sldChg>
      <pc:sldChg chg="addSp modSp">
        <pc:chgData name="Palmer, Heath (palmerha)" userId="S::palmerha@mail.uc.edu::0ec25989-dc86-4447-ac66-f59147535132" providerId="AD" clId="Web-{8577EBA0-B602-4086-8AA9-B102BFD94A52}" dt="2020-11-19T06:39:33.232" v="6767" actId="20577"/>
        <pc:sldMkLst>
          <pc:docMk/>
          <pc:sldMk cId="57854001" sldId="289"/>
        </pc:sldMkLst>
        <pc:spChg chg="mod">
          <ac:chgData name="Palmer, Heath (palmerha)" userId="S::palmerha@mail.uc.edu::0ec25989-dc86-4447-ac66-f59147535132" providerId="AD" clId="Web-{8577EBA0-B602-4086-8AA9-B102BFD94A52}" dt="2020-11-19T06:39:33.232" v="6767" actId="20577"/>
          <ac:spMkLst>
            <pc:docMk/>
            <pc:sldMk cId="57854001" sldId="289"/>
            <ac:spMk id="3" creationId="{92FE1FA8-809E-4F98-9BB4-0BB33C4E5961}"/>
          </ac:spMkLst>
        </pc:spChg>
        <pc:picChg chg="add mod">
          <ac:chgData name="Palmer, Heath (palmerha)" userId="S::palmerha@mail.uc.edu::0ec25989-dc86-4447-ac66-f59147535132" providerId="AD" clId="Web-{8577EBA0-B602-4086-8AA9-B102BFD94A52}" dt="2020-11-19T05:53:10.884" v="6574" actId="1076"/>
          <ac:picMkLst>
            <pc:docMk/>
            <pc:sldMk cId="57854001" sldId="289"/>
            <ac:picMk id="5" creationId="{731F6D0F-F5BD-4161-9F0F-F58A9EC57EF2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5:59:49.161" v="6594" actId="1076"/>
          <ac:picMkLst>
            <pc:docMk/>
            <pc:sldMk cId="57854001" sldId="289"/>
            <ac:picMk id="6" creationId="{111F9977-81BB-4DF4-B706-8F5665E988A5}"/>
          </ac:picMkLst>
        </pc:picChg>
      </pc:sldChg>
      <pc:sldChg chg="addSp modSp">
        <pc:chgData name="Palmer, Heath (palmerha)" userId="S::palmerha@mail.uc.edu::0ec25989-dc86-4447-ac66-f59147535132" providerId="AD" clId="Web-{8577EBA0-B602-4086-8AA9-B102BFD94A52}" dt="2020-11-19T06:44:40.015" v="7042" actId="20577"/>
        <pc:sldMkLst>
          <pc:docMk/>
          <pc:sldMk cId="1056242563" sldId="290"/>
        </pc:sldMkLst>
        <pc:spChg chg="mod">
          <ac:chgData name="Palmer, Heath (palmerha)" userId="S::palmerha@mail.uc.edu::0ec25989-dc86-4447-ac66-f59147535132" providerId="AD" clId="Web-{8577EBA0-B602-4086-8AA9-B102BFD94A52}" dt="2020-11-19T06:44:40.015" v="7042" actId="20577"/>
          <ac:spMkLst>
            <pc:docMk/>
            <pc:sldMk cId="1056242563" sldId="290"/>
            <ac:spMk id="3" creationId="{92FE1FA8-809E-4F98-9BB4-0BB33C4E5961}"/>
          </ac:spMkLst>
        </pc:spChg>
        <pc:picChg chg="add mod">
          <ac:chgData name="Palmer, Heath (palmerha)" userId="S::palmerha@mail.uc.edu::0ec25989-dc86-4447-ac66-f59147535132" providerId="AD" clId="Web-{8577EBA0-B602-4086-8AA9-B102BFD94A52}" dt="2020-11-19T06:33:47.214" v="6665" actId="1076"/>
          <ac:picMkLst>
            <pc:docMk/>
            <pc:sldMk cId="1056242563" sldId="290"/>
            <ac:picMk id="5" creationId="{EDD771A2-50AC-4EEA-AD0B-F394A123B90E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6:33:52.527" v="6667" actId="14100"/>
          <ac:picMkLst>
            <pc:docMk/>
            <pc:sldMk cId="1056242563" sldId="290"/>
            <ac:picMk id="6" creationId="{14775122-1094-4BF9-AAAD-66968FDFC1DE}"/>
          </ac:picMkLst>
        </pc:picChg>
      </pc:sldChg>
      <pc:sldChg chg="addSp modSp">
        <pc:chgData name="Palmer, Heath (palmerha)" userId="S::palmerha@mail.uc.edu::0ec25989-dc86-4447-ac66-f59147535132" providerId="AD" clId="Web-{8577EBA0-B602-4086-8AA9-B102BFD94A52}" dt="2020-11-19T06:43:18.874" v="6970" actId="20577"/>
        <pc:sldMkLst>
          <pc:docMk/>
          <pc:sldMk cId="3305703792" sldId="291"/>
        </pc:sldMkLst>
        <pc:spChg chg="mod">
          <ac:chgData name="Palmer, Heath (palmerha)" userId="S::palmerha@mail.uc.edu::0ec25989-dc86-4447-ac66-f59147535132" providerId="AD" clId="Web-{8577EBA0-B602-4086-8AA9-B102BFD94A52}" dt="2020-11-19T06:43:18.874" v="6970" actId="20577"/>
          <ac:spMkLst>
            <pc:docMk/>
            <pc:sldMk cId="3305703792" sldId="291"/>
            <ac:spMk id="3" creationId="{92FE1FA8-809E-4F98-9BB4-0BB33C4E5961}"/>
          </ac:spMkLst>
        </pc:spChg>
        <pc:picChg chg="add mod">
          <ac:chgData name="Palmer, Heath (palmerha)" userId="S::palmerha@mail.uc.edu::0ec25989-dc86-4447-ac66-f59147535132" providerId="AD" clId="Web-{8577EBA0-B602-4086-8AA9-B102BFD94A52}" dt="2020-11-19T06:31:06.261" v="6653" actId="1076"/>
          <ac:picMkLst>
            <pc:docMk/>
            <pc:sldMk cId="3305703792" sldId="291"/>
            <ac:picMk id="5" creationId="{4399F137-C1F1-4E16-9B5A-B84A82E45EA7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6:34:09.777" v="6672" actId="1076"/>
          <ac:picMkLst>
            <pc:docMk/>
            <pc:sldMk cId="3305703792" sldId="291"/>
            <ac:picMk id="6" creationId="{10E76775-D878-4A68-89EE-0CDE64D90E07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6:31:19.698" v="6657" actId="1076"/>
          <ac:picMkLst>
            <pc:docMk/>
            <pc:sldMk cId="3305703792" sldId="291"/>
            <ac:picMk id="7" creationId="{7578FCC1-9382-453B-9781-D6C7AAEC555B}"/>
          </ac:picMkLst>
        </pc:picChg>
        <pc:picChg chg="add mod">
          <ac:chgData name="Palmer, Heath (palmerha)" userId="S::palmerha@mail.uc.edu::0ec25989-dc86-4447-ac66-f59147535132" providerId="AD" clId="Web-{8577EBA0-B602-4086-8AA9-B102BFD94A52}" dt="2020-11-19T06:34:10.965" v="6673" actId="1076"/>
          <ac:picMkLst>
            <pc:docMk/>
            <pc:sldMk cId="3305703792" sldId="291"/>
            <ac:picMk id="8" creationId="{6A7EFF79-1D0E-481A-8E60-DF45668B25C8}"/>
          </ac:picMkLst>
        </pc:picChg>
      </pc:sldChg>
      <pc:sldChg chg="modSp">
        <pc:chgData name="Palmer, Heath (palmerha)" userId="S::palmerha@mail.uc.edu::0ec25989-dc86-4447-ac66-f59147535132" providerId="AD" clId="Web-{8577EBA0-B602-4086-8AA9-B102BFD94A52}" dt="2020-11-19T06:51:39.565" v="7154" actId="20577"/>
        <pc:sldMkLst>
          <pc:docMk/>
          <pc:sldMk cId="1056460343" sldId="292"/>
        </pc:sldMkLst>
        <pc:spChg chg="mod">
          <ac:chgData name="Palmer, Heath (palmerha)" userId="S::palmerha@mail.uc.edu::0ec25989-dc86-4447-ac66-f59147535132" providerId="AD" clId="Web-{8577EBA0-B602-4086-8AA9-B102BFD94A52}" dt="2020-11-19T06:51:39.565" v="7154" actId="20577"/>
          <ac:spMkLst>
            <pc:docMk/>
            <pc:sldMk cId="1056460343" sldId="292"/>
            <ac:spMk id="3" creationId="{4984A09C-2D56-4DB1-9673-DF31CB2DE4AF}"/>
          </ac:spMkLst>
        </pc:spChg>
      </pc:sldChg>
      <pc:sldChg chg="modSp">
        <pc:chgData name="Palmer, Heath (palmerha)" userId="S::palmerha@mail.uc.edu::0ec25989-dc86-4447-ac66-f59147535132" providerId="AD" clId="Web-{8577EBA0-B602-4086-8AA9-B102BFD94A52}" dt="2020-11-19T03:59:07.272" v="5800" actId="20577"/>
        <pc:sldMkLst>
          <pc:docMk/>
          <pc:sldMk cId="3759500735" sldId="293"/>
        </pc:sldMkLst>
        <pc:spChg chg="mod">
          <ac:chgData name="Palmer, Heath (palmerha)" userId="S::palmerha@mail.uc.edu::0ec25989-dc86-4447-ac66-f59147535132" providerId="AD" clId="Web-{8577EBA0-B602-4086-8AA9-B102BFD94A52}" dt="2020-11-19T03:59:07.272" v="5800" actId="20577"/>
          <ac:spMkLst>
            <pc:docMk/>
            <pc:sldMk cId="3759500735" sldId="293"/>
            <ac:spMk id="3" creationId="{BE6253D1-54EF-4604-8A18-4A8A41816550}"/>
          </ac:spMkLst>
        </pc:spChg>
      </pc:sldChg>
      <pc:sldChg chg="modSp del">
        <pc:chgData name="Palmer, Heath (palmerha)" userId="S::palmerha@mail.uc.edu::0ec25989-dc86-4447-ac66-f59147535132" providerId="AD" clId="Web-{8577EBA0-B602-4086-8AA9-B102BFD94A52}" dt="2020-11-19T02:04:16.501" v="2467"/>
        <pc:sldMkLst>
          <pc:docMk/>
          <pc:sldMk cId="235867458" sldId="294"/>
        </pc:sldMkLst>
        <pc:spChg chg="mod">
          <ac:chgData name="Palmer, Heath (palmerha)" userId="S::palmerha@mail.uc.edu::0ec25989-dc86-4447-ac66-f59147535132" providerId="AD" clId="Web-{8577EBA0-B602-4086-8AA9-B102BFD94A52}" dt="2020-11-18T23:56:01.978" v="633" actId="20577"/>
          <ac:spMkLst>
            <pc:docMk/>
            <pc:sldMk cId="235867458" sldId="294"/>
            <ac:spMk id="2" creationId="{B755FDD0-C36D-4935-94AD-759BD4F57226}"/>
          </ac:spMkLst>
        </pc:spChg>
      </pc:sldChg>
    </pc:docChg>
  </pc:docChgLst>
  <pc:docChgLst>
    <pc:chgData name="Palmer, Heath (palmerha)" userId="S::palmerha@mail.uc.edu::0ec25989-dc86-4447-ac66-f59147535132" providerId="AD" clId="Web-{7B3D5FE3-71A7-3435-31C3-8CEEF5632660}"/>
    <pc:docChg chg="modSld">
      <pc:chgData name="Palmer, Heath (palmerha)" userId="S::palmerha@mail.uc.edu::0ec25989-dc86-4447-ac66-f59147535132" providerId="AD" clId="Web-{7B3D5FE3-71A7-3435-31C3-8CEEF5632660}" dt="2020-11-19T06:54:13.699" v="48" actId="20577"/>
      <pc:docMkLst>
        <pc:docMk/>
      </pc:docMkLst>
      <pc:sldChg chg="modSp">
        <pc:chgData name="Palmer, Heath (palmerha)" userId="S::palmerha@mail.uc.edu::0ec25989-dc86-4447-ac66-f59147535132" providerId="AD" clId="Web-{7B3D5FE3-71A7-3435-31C3-8CEEF5632660}" dt="2020-11-19T06:52:48.247" v="4" actId="20577"/>
        <pc:sldMkLst>
          <pc:docMk/>
          <pc:sldMk cId="1784212485" sldId="280"/>
        </pc:sldMkLst>
        <pc:spChg chg="mod">
          <ac:chgData name="Palmer, Heath (palmerha)" userId="S::palmerha@mail.uc.edu::0ec25989-dc86-4447-ac66-f59147535132" providerId="AD" clId="Web-{7B3D5FE3-71A7-3435-31C3-8CEEF5632660}" dt="2020-11-19T06:52:48.247" v="4" actId="20577"/>
          <ac:spMkLst>
            <pc:docMk/>
            <pc:sldMk cId="1784212485" sldId="280"/>
            <ac:spMk id="3" creationId="{7B261D5E-1E4B-4D14-8BE4-ED02932A8C2D}"/>
          </ac:spMkLst>
        </pc:spChg>
      </pc:sldChg>
      <pc:sldChg chg="modSp">
        <pc:chgData name="Palmer, Heath (palmerha)" userId="S::palmerha@mail.uc.edu::0ec25989-dc86-4447-ac66-f59147535132" providerId="AD" clId="Web-{7B3D5FE3-71A7-3435-31C3-8CEEF5632660}" dt="2020-11-19T06:53:18.544" v="21" actId="20577"/>
        <pc:sldMkLst>
          <pc:docMk/>
          <pc:sldMk cId="3301304137" sldId="281"/>
        </pc:sldMkLst>
        <pc:spChg chg="mod">
          <ac:chgData name="Palmer, Heath (palmerha)" userId="S::palmerha@mail.uc.edu::0ec25989-dc86-4447-ac66-f59147535132" providerId="AD" clId="Web-{7B3D5FE3-71A7-3435-31C3-8CEEF5632660}" dt="2020-11-19T06:53:18.544" v="21" actId="20577"/>
          <ac:spMkLst>
            <pc:docMk/>
            <pc:sldMk cId="3301304137" sldId="281"/>
            <ac:spMk id="3" creationId="{187DEB53-A652-4BB2-8B16-DC4EF9605E06}"/>
          </ac:spMkLst>
        </pc:spChg>
      </pc:sldChg>
      <pc:sldChg chg="modSp">
        <pc:chgData name="Palmer, Heath (palmerha)" userId="S::palmerha@mail.uc.edu::0ec25989-dc86-4447-ac66-f59147535132" providerId="AD" clId="Web-{7B3D5FE3-71A7-3435-31C3-8CEEF5632660}" dt="2020-11-19T06:53:48.496" v="32" actId="20577"/>
        <pc:sldMkLst>
          <pc:docMk/>
          <pc:sldMk cId="2476955604" sldId="284"/>
        </pc:sldMkLst>
        <pc:spChg chg="mod">
          <ac:chgData name="Palmer, Heath (palmerha)" userId="S::palmerha@mail.uc.edu::0ec25989-dc86-4447-ac66-f59147535132" providerId="AD" clId="Web-{7B3D5FE3-71A7-3435-31C3-8CEEF5632660}" dt="2020-11-19T06:53:48.496" v="32" actId="20577"/>
          <ac:spMkLst>
            <pc:docMk/>
            <pc:sldMk cId="2476955604" sldId="284"/>
            <ac:spMk id="3" creationId="{92FE1FA8-809E-4F98-9BB4-0BB33C4E5961}"/>
          </ac:spMkLst>
        </pc:spChg>
      </pc:sldChg>
      <pc:sldChg chg="modSp">
        <pc:chgData name="Palmer, Heath (palmerha)" userId="S::palmerha@mail.uc.edu::0ec25989-dc86-4447-ac66-f59147535132" providerId="AD" clId="Web-{7B3D5FE3-71A7-3435-31C3-8CEEF5632660}" dt="2020-11-19T06:53:33.450" v="24" actId="20577"/>
        <pc:sldMkLst>
          <pc:docMk/>
          <pc:sldMk cId="2920903013" sldId="285"/>
        </pc:sldMkLst>
        <pc:spChg chg="mod">
          <ac:chgData name="Palmer, Heath (palmerha)" userId="S::palmerha@mail.uc.edu::0ec25989-dc86-4447-ac66-f59147535132" providerId="AD" clId="Web-{7B3D5FE3-71A7-3435-31C3-8CEEF5632660}" dt="2020-11-19T06:53:33.450" v="24" actId="20577"/>
          <ac:spMkLst>
            <pc:docMk/>
            <pc:sldMk cId="2920903013" sldId="285"/>
            <ac:spMk id="3" creationId="{92FE1FA8-809E-4F98-9BB4-0BB33C4E5961}"/>
          </ac:spMkLst>
        </pc:spChg>
      </pc:sldChg>
      <pc:sldChg chg="modSp">
        <pc:chgData name="Palmer, Heath (palmerha)" userId="S::palmerha@mail.uc.edu::0ec25989-dc86-4447-ac66-f59147535132" providerId="AD" clId="Web-{7B3D5FE3-71A7-3435-31C3-8CEEF5632660}" dt="2020-11-19T06:53:59.793" v="40" actId="20577"/>
        <pc:sldMkLst>
          <pc:docMk/>
          <pc:sldMk cId="1992322254" sldId="287"/>
        </pc:sldMkLst>
        <pc:spChg chg="mod">
          <ac:chgData name="Palmer, Heath (palmerha)" userId="S::palmerha@mail.uc.edu::0ec25989-dc86-4447-ac66-f59147535132" providerId="AD" clId="Web-{7B3D5FE3-71A7-3435-31C3-8CEEF5632660}" dt="2020-11-19T06:53:59.793" v="40" actId="20577"/>
          <ac:spMkLst>
            <pc:docMk/>
            <pc:sldMk cId="1992322254" sldId="287"/>
            <ac:spMk id="3" creationId="{92FE1FA8-809E-4F98-9BB4-0BB33C4E5961}"/>
          </ac:spMkLst>
        </pc:spChg>
      </pc:sldChg>
      <pc:sldChg chg="modSp">
        <pc:chgData name="Palmer, Heath (palmerha)" userId="S::palmerha@mail.uc.edu::0ec25989-dc86-4447-ac66-f59147535132" providerId="AD" clId="Web-{7B3D5FE3-71A7-3435-31C3-8CEEF5632660}" dt="2020-11-19T06:53:56.387" v="36" actId="20577"/>
        <pc:sldMkLst>
          <pc:docMk/>
          <pc:sldMk cId="255974472" sldId="288"/>
        </pc:sldMkLst>
        <pc:spChg chg="mod">
          <ac:chgData name="Palmer, Heath (palmerha)" userId="S::palmerha@mail.uc.edu::0ec25989-dc86-4447-ac66-f59147535132" providerId="AD" clId="Web-{7B3D5FE3-71A7-3435-31C3-8CEEF5632660}" dt="2020-11-19T06:53:56.387" v="36" actId="20577"/>
          <ac:spMkLst>
            <pc:docMk/>
            <pc:sldMk cId="255974472" sldId="288"/>
            <ac:spMk id="3" creationId="{92FE1FA8-809E-4F98-9BB4-0BB33C4E5961}"/>
          </ac:spMkLst>
        </pc:spChg>
      </pc:sldChg>
      <pc:sldChg chg="modSp">
        <pc:chgData name="Palmer, Heath (palmerha)" userId="S::palmerha@mail.uc.edu::0ec25989-dc86-4447-ac66-f59147535132" providerId="AD" clId="Web-{7B3D5FE3-71A7-3435-31C3-8CEEF5632660}" dt="2020-11-19T06:53:44.934" v="28" actId="20577"/>
        <pc:sldMkLst>
          <pc:docMk/>
          <pc:sldMk cId="57854001" sldId="289"/>
        </pc:sldMkLst>
        <pc:spChg chg="mod">
          <ac:chgData name="Palmer, Heath (palmerha)" userId="S::palmerha@mail.uc.edu::0ec25989-dc86-4447-ac66-f59147535132" providerId="AD" clId="Web-{7B3D5FE3-71A7-3435-31C3-8CEEF5632660}" dt="2020-11-19T06:53:44.934" v="28" actId="20577"/>
          <ac:spMkLst>
            <pc:docMk/>
            <pc:sldMk cId="57854001" sldId="289"/>
            <ac:spMk id="3" creationId="{92FE1FA8-809E-4F98-9BB4-0BB33C4E5961}"/>
          </ac:spMkLst>
        </pc:spChg>
      </pc:sldChg>
      <pc:sldChg chg="modSp">
        <pc:chgData name="Palmer, Heath (palmerha)" userId="S::palmerha@mail.uc.edu::0ec25989-dc86-4447-ac66-f59147535132" providerId="AD" clId="Web-{7B3D5FE3-71A7-3435-31C3-8CEEF5632660}" dt="2020-11-19T06:54:03.934" v="42" actId="20577"/>
        <pc:sldMkLst>
          <pc:docMk/>
          <pc:sldMk cId="3305703792" sldId="291"/>
        </pc:sldMkLst>
        <pc:spChg chg="mod">
          <ac:chgData name="Palmer, Heath (palmerha)" userId="S::palmerha@mail.uc.edu::0ec25989-dc86-4447-ac66-f59147535132" providerId="AD" clId="Web-{7B3D5FE3-71A7-3435-31C3-8CEEF5632660}" dt="2020-11-19T06:54:03.934" v="42" actId="20577"/>
          <ac:spMkLst>
            <pc:docMk/>
            <pc:sldMk cId="3305703792" sldId="291"/>
            <ac:spMk id="3" creationId="{92FE1FA8-809E-4F98-9BB4-0BB33C4E5961}"/>
          </ac:spMkLst>
        </pc:spChg>
      </pc:sldChg>
      <pc:sldChg chg="modSp">
        <pc:chgData name="Palmer, Heath (palmerha)" userId="S::palmerha@mail.uc.edu::0ec25989-dc86-4447-ac66-f59147535132" providerId="AD" clId="Web-{7B3D5FE3-71A7-3435-31C3-8CEEF5632660}" dt="2020-11-19T06:54:13.683" v="47" actId="20577"/>
        <pc:sldMkLst>
          <pc:docMk/>
          <pc:sldMk cId="3759500735" sldId="293"/>
        </pc:sldMkLst>
        <pc:spChg chg="mod">
          <ac:chgData name="Palmer, Heath (palmerha)" userId="S::palmerha@mail.uc.edu::0ec25989-dc86-4447-ac66-f59147535132" providerId="AD" clId="Web-{7B3D5FE3-71A7-3435-31C3-8CEEF5632660}" dt="2020-11-19T06:54:13.683" v="47" actId="20577"/>
          <ac:spMkLst>
            <pc:docMk/>
            <pc:sldMk cId="3759500735" sldId="293"/>
            <ac:spMk id="3" creationId="{BE6253D1-54EF-4604-8A18-4A8A41816550}"/>
          </ac:spMkLst>
        </pc:spChg>
      </pc:sldChg>
    </pc:docChg>
  </pc:docChgLst>
  <pc:docChgLst>
    <pc:chgData name="Palmer, Heath (palmerha)" userId="S::palmerha@mail.uc.edu::0ec25989-dc86-4447-ac66-f59147535132" providerId="AD" clId="Web-{F91423A7-2AD0-FA9F-F82A-1A39FEBF6EFD}"/>
    <pc:docChg chg="addSld delSld modSld sldOrd">
      <pc:chgData name="Palmer, Heath (palmerha)" userId="S::palmerha@mail.uc.edu::0ec25989-dc86-4447-ac66-f59147535132" providerId="AD" clId="Web-{F91423A7-2AD0-FA9F-F82A-1A39FEBF6EFD}" dt="2020-11-02T17:18:54.443" v="412" actId="20577"/>
      <pc:docMkLst>
        <pc:docMk/>
      </pc:docMkLst>
      <pc:sldChg chg="modSp ord">
        <pc:chgData name="Palmer, Heath (palmerha)" userId="S::palmerha@mail.uc.edu::0ec25989-dc86-4447-ac66-f59147535132" providerId="AD" clId="Web-{F91423A7-2AD0-FA9F-F82A-1A39FEBF6EFD}" dt="2020-11-02T17:18:53.771" v="410" actId="20577"/>
        <pc:sldMkLst>
          <pc:docMk/>
          <pc:sldMk cId="109857222" sldId="256"/>
        </pc:sldMkLst>
        <pc:spChg chg="mod">
          <ac:chgData name="Palmer, Heath (palmerha)" userId="S::palmerha@mail.uc.edu::0ec25989-dc86-4447-ac66-f59147535132" providerId="AD" clId="Web-{F91423A7-2AD0-FA9F-F82A-1A39FEBF6EFD}" dt="2020-11-02T17:18:53.771" v="4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lmer, Heath (palmerha)" userId="S::palmerha@mail.uc.edu::0ec25989-dc86-4447-ac66-f59147535132" providerId="AD" clId="Web-{F91423A7-2AD0-FA9F-F82A-1A39FEBF6EFD}" dt="2020-11-02T13:55:13.237" v="3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ord">
        <pc:chgData name="Palmer, Heath (palmerha)" userId="S::palmerha@mail.uc.edu::0ec25989-dc86-4447-ac66-f59147535132" providerId="AD" clId="Web-{F91423A7-2AD0-FA9F-F82A-1A39FEBF6EFD}" dt="2020-11-02T14:49:13.128" v="368" actId="20577"/>
        <pc:sldMkLst>
          <pc:docMk/>
          <pc:sldMk cId="257939566" sldId="257"/>
        </pc:sldMkLst>
        <pc:spChg chg="mod">
          <ac:chgData name="Palmer, Heath (palmerha)" userId="S::palmerha@mail.uc.edu::0ec25989-dc86-4447-ac66-f59147535132" providerId="AD" clId="Web-{F91423A7-2AD0-FA9F-F82A-1A39FEBF6EFD}" dt="2020-11-02T14:49:13.128" v="368" actId="20577"/>
          <ac:spMkLst>
            <pc:docMk/>
            <pc:sldMk cId="257939566" sldId="257"/>
            <ac:spMk id="2" creationId="{13638E3D-833E-4213-BDCE-2862CA3CAD28}"/>
          </ac:spMkLst>
        </pc:spChg>
      </pc:sldChg>
      <pc:sldChg chg="modSp new">
        <pc:chgData name="Palmer, Heath (palmerha)" userId="S::palmerha@mail.uc.edu::0ec25989-dc86-4447-ac66-f59147535132" providerId="AD" clId="Web-{F91423A7-2AD0-FA9F-F82A-1A39FEBF6EFD}" dt="2020-11-02T14:41:56.035" v="294" actId="20577"/>
        <pc:sldMkLst>
          <pc:docMk/>
          <pc:sldMk cId="493628682" sldId="258"/>
        </pc:sldMkLst>
        <pc:spChg chg="mod">
          <ac:chgData name="Palmer, Heath (palmerha)" userId="S::palmerha@mail.uc.edu::0ec25989-dc86-4447-ac66-f59147535132" providerId="AD" clId="Web-{F91423A7-2AD0-FA9F-F82A-1A39FEBF6EFD}" dt="2020-11-02T13:58:13.273" v="255" actId="20577"/>
          <ac:spMkLst>
            <pc:docMk/>
            <pc:sldMk cId="493628682" sldId="258"/>
            <ac:spMk id="2" creationId="{22BB13C9-7A32-4315-8723-AEA028CFE20D}"/>
          </ac:spMkLst>
        </pc:spChg>
        <pc:spChg chg="mod">
          <ac:chgData name="Palmer, Heath (palmerha)" userId="S::palmerha@mail.uc.edu::0ec25989-dc86-4447-ac66-f59147535132" providerId="AD" clId="Web-{F91423A7-2AD0-FA9F-F82A-1A39FEBF6EFD}" dt="2020-11-02T14:41:56.035" v="294" actId="20577"/>
          <ac:spMkLst>
            <pc:docMk/>
            <pc:sldMk cId="493628682" sldId="258"/>
            <ac:spMk id="3" creationId="{1E4BC5DD-1EF9-4333-8641-3D2C567F7C13}"/>
          </ac:spMkLst>
        </pc:spChg>
      </pc:sldChg>
      <pc:sldChg chg="modSp new">
        <pc:chgData name="Palmer, Heath (palmerha)" userId="S::palmerha@mail.uc.edu::0ec25989-dc86-4447-ac66-f59147535132" providerId="AD" clId="Web-{F91423A7-2AD0-FA9F-F82A-1A39FEBF6EFD}" dt="2020-11-02T13:58:05.241" v="251" actId="20577"/>
        <pc:sldMkLst>
          <pc:docMk/>
          <pc:sldMk cId="108929120" sldId="259"/>
        </pc:sldMkLst>
        <pc:spChg chg="mod">
          <ac:chgData name="Palmer, Heath (palmerha)" userId="S::palmerha@mail.uc.edu::0ec25989-dc86-4447-ac66-f59147535132" providerId="AD" clId="Web-{F91423A7-2AD0-FA9F-F82A-1A39FEBF6EFD}" dt="2020-11-02T13:55:36.972" v="37" actId="20577"/>
          <ac:spMkLst>
            <pc:docMk/>
            <pc:sldMk cId="108929120" sldId="259"/>
            <ac:spMk id="2" creationId="{452B43B9-ABA7-4DA9-89FA-1459EE088929}"/>
          </ac:spMkLst>
        </pc:spChg>
        <pc:spChg chg="mod">
          <ac:chgData name="Palmer, Heath (palmerha)" userId="S::palmerha@mail.uc.edu::0ec25989-dc86-4447-ac66-f59147535132" providerId="AD" clId="Web-{F91423A7-2AD0-FA9F-F82A-1A39FEBF6EFD}" dt="2020-11-02T13:58:05.241" v="251" actId="20577"/>
          <ac:spMkLst>
            <pc:docMk/>
            <pc:sldMk cId="108929120" sldId="259"/>
            <ac:spMk id="3" creationId="{A9D6CB54-7584-4F6B-A6BE-A76C0270A08E}"/>
          </ac:spMkLst>
        </pc:spChg>
      </pc:sldChg>
      <pc:sldChg chg="modSp new">
        <pc:chgData name="Palmer, Heath (palmerha)" userId="S::palmerha@mail.uc.edu::0ec25989-dc86-4447-ac66-f59147535132" providerId="AD" clId="Web-{F91423A7-2AD0-FA9F-F82A-1A39FEBF6EFD}" dt="2020-11-02T14:42:29.817" v="302" actId="20577"/>
        <pc:sldMkLst>
          <pc:docMk/>
          <pc:sldMk cId="354421576" sldId="260"/>
        </pc:sldMkLst>
        <pc:spChg chg="mod">
          <ac:chgData name="Palmer, Heath (palmerha)" userId="S::palmerha@mail.uc.edu::0ec25989-dc86-4447-ac66-f59147535132" providerId="AD" clId="Web-{F91423A7-2AD0-FA9F-F82A-1A39FEBF6EFD}" dt="2020-11-02T14:42:29.817" v="302" actId="20577"/>
          <ac:spMkLst>
            <pc:docMk/>
            <pc:sldMk cId="354421576" sldId="260"/>
            <ac:spMk id="2" creationId="{196A424B-FB94-4A3C-A421-A2242BE85DF1}"/>
          </ac:spMkLst>
        </pc:spChg>
      </pc:sldChg>
      <pc:sldChg chg="add replId">
        <pc:chgData name="Palmer, Heath (palmerha)" userId="S::palmerha@mail.uc.edu::0ec25989-dc86-4447-ac66-f59147535132" providerId="AD" clId="Web-{F91423A7-2AD0-FA9F-F82A-1A39FEBF6EFD}" dt="2020-11-02T14:42:40.442" v="305"/>
        <pc:sldMkLst>
          <pc:docMk/>
          <pc:sldMk cId="775979250" sldId="261"/>
        </pc:sldMkLst>
      </pc:sldChg>
      <pc:sldChg chg="add replId">
        <pc:chgData name="Palmer, Heath (palmerha)" userId="S::palmerha@mail.uc.edu::0ec25989-dc86-4447-ac66-f59147535132" providerId="AD" clId="Web-{F91423A7-2AD0-FA9F-F82A-1A39FEBF6EFD}" dt="2020-11-02T14:42:41.880" v="306"/>
        <pc:sldMkLst>
          <pc:docMk/>
          <pc:sldMk cId="3005041236" sldId="262"/>
        </pc:sldMkLst>
      </pc:sldChg>
      <pc:sldChg chg="modSp new del">
        <pc:chgData name="Palmer, Heath (palmerha)" userId="S::palmerha@mail.uc.edu::0ec25989-dc86-4447-ac66-f59147535132" providerId="AD" clId="Web-{F91423A7-2AD0-FA9F-F82A-1A39FEBF6EFD}" dt="2020-11-02T14:49:14.925" v="371"/>
        <pc:sldMkLst>
          <pc:docMk/>
          <pc:sldMk cId="301683164" sldId="263"/>
        </pc:sldMkLst>
        <pc:spChg chg="mod">
          <ac:chgData name="Palmer, Heath (palmerha)" userId="S::palmerha@mail.uc.edu::0ec25989-dc86-4447-ac66-f59147535132" providerId="AD" clId="Web-{F91423A7-2AD0-FA9F-F82A-1A39FEBF6EFD}" dt="2020-11-02T14:42:49.630" v="318" actId="20577"/>
          <ac:spMkLst>
            <pc:docMk/>
            <pc:sldMk cId="301683164" sldId="263"/>
            <ac:spMk id="2" creationId="{E3AF24AF-157C-4A77-AFB2-570DC21190DC}"/>
          </ac:spMkLst>
        </pc:spChg>
      </pc:sldChg>
      <pc:sldChg chg="add replId">
        <pc:chgData name="Palmer, Heath (palmerha)" userId="S::palmerha@mail.uc.edu::0ec25989-dc86-4447-ac66-f59147535132" providerId="AD" clId="Web-{F91423A7-2AD0-FA9F-F82A-1A39FEBF6EFD}" dt="2020-11-02T14:47:33.327" v="321"/>
        <pc:sldMkLst>
          <pc:docMk/>
          <pc:sldMk cId="3047137547" sldId="264"/>
        </pc:sldMkLst>
      </pc:sldChg>
      <pc:sldChg chg="modSp new">
        <pc:chgData name="Palmer, Heath (palmerha)" userId="S::palmerha@mail.uc.edu::0ec25989-dc86-4447-ac66-f59147535132" providerId="AD" clId="Web-{F91423A7-2AD0-FA9F-F82A-1A39FEBF6EFD}" dt="2020-11-02T14:47:48.437" v="325" actId="20577"/>
        <pc:sldMkLst>
          <pc:docMk/>
          <pc:sldMk cId="2396104906" sldId="265"/>
        </pc:sldMkLst>
        <pc:spChg chg="mod">
          <ac:chgData name="Palmer, Heath (palmerha)" userId="S::palmerha@mail.uc.edu::0ec25989-dc86-4447-ac66-f59147535132" providerId="AD" clId="Web-{F91423A7-2AD0-FA9F-F82A-1A39FEBF6EFD}" dt="2020-11-02T14:47:48.437" v="325" actId="20577"/>
          <ac:spMkLst>
            <pc:docMk/>
            <pc:sldMk cId="2396104906" sldId="265"/>
            <ac:spMk id="2" creationId="{4F479EBC-E885-4501-87BA-A6BA48B9B97A}"/>
          </ac:spMkLst>
        </pc:spChg>
      </pc:sldChg>
      <pc:sldChg chg="modSp add replId">
        <pc:chgData name="Palmer, Heath (palmerha)" userId="S::palmerha@mail.uc.edu::0ec25989-dc86-4447-ac66-f59147535132" providerId="AD" clId="Web-{F91423A7-2AD0-FA9F-F82A-1A39FEBF6EFD}" dt="2020-11-02T14:48:12.970" v="347" actId="20577"/>
        <pc:sldMkLst>
          <pc:docMk/>
          <pc:sldMk cId="4175982286" sldId="266"/>
        </pc:sldMkLst>
        <pc:spChg chg="mod">
          <ac:chgData name="Palmer, Heath (palmerha)" userId="S::palmerha@mail.uc.edu::0ec25989-dc86-4447-ac66-f59147535132" providerId="AD" clId="Web-{F91423A7-2AD0-FA9F-F82A-1A39FEBF6EFD}" dt="2020-11-02T14:48:12.970" v="347" actId="20577"/>
          <ac:spMkLst>
            <pc:docMk/>
            <pc:sldMk cId="4175982286" sldId="266"/>
            <ac:spMk id="2" creationId="{4F479EBC-E885-4501-87BA-A6BA48B9B97A}"/>
          </ac:spMkLst>
        </pc:spChg>
      </pc:sldChg>
      <pc:sldChg chg="modSp new">
        <pc:chgData name="Palmer, Heath (palmerha)" userId="S::palmerha@mail.uc.edu::0ec25989-dc86-4447-ac66-f59147535132" providerId="AD" clId="Web-{F91423A7-2AD0-FA9F-F82A-1A39FEBF6EFD}" dt="2020-11-02T14:48:33.939" v="353" actId="20577"/>
        <pc:sldMkLst>
          <pc:docMk/>
          <pc:sldMk cId="4071220170" sldId="267"/>
        </pc:sldMkLst>
        <pc:spChg chg="mod">
          <ac:chgData name="Palmer, Heath (palmerha)" userId="S::palmerha@mail.uc.edu::0ec25989-dc86-4447-ac66-f59147535132" providerId="AD" clId="Web-{F91423A7-2AD0-FA9F-F82A-1A39FEBF6EFD}" dt="2020-11-02T14:48:33.939" v="353" actId="20577"/>
          <ac:spMkLst>
            <pc:docMk/>
            <pc:sldMk cId="4071220170" sldId="267"/>
            <ac:spMk id="2" creationId="{46355259-D7E4-4084-8024-9A8FA7004DE7}"/>
          </ac:spMkLst>
        </pc:spChg>
      </pc:sldChg>
      <pc:sldChg chg="add replId">
        <pc:chgData name="Palmer, Heath (palmerha)" userId="S::palmerha@mail.uc.edu::0ec25989-dc86-4447-ac66-f59147535132" providerId="AD" clId="Web-{F91423A7-2AD0-FA9F-F82A-1A39FEBF6EFD}" dt="2020-11-02T14:48:35.752" v="355"/>
        <pc:sldMkLst>
          <pc:docMk/>
          <pc:sldMk cId="1338216508" sldId="268"/>
        </pc:sldMkLst>
      </pc:sldChg>
      <pc:sldChg chg="add replId">
        <pc:chgData name="Palmer, Heath (palmerha)" userId="S::palmerha@mail.uc.edu::0ec25989-dc86-4447-ac66-f59147535132" providerId="AD" clId="Web-{F91423A7-2AD0-FA9F-F82A-1A39FEBF6EFD}" dt="2020-11-02T14:48:37.502" v="356"/>
        <pc:sldMkLst>
          <pc:docMk/>
          <pc:sldMk cId="2592412430" sldId="269"/>
        </pc:sldMkLst>
      </pc:sldChg>
      <pc:sldChg chg="add replId">
        <pc:chgData name="Palmer, Heath (palmerha)" userId="S::palmerha@mail.uc.edu::0ec25989-dc86-4447-ac66-f59147535132" providerId="AD" clId="Web-{F91423A7-2AD0-FA9F-F82A-1A39FEBF6EFD}" dt="2020-11-02T14:48:38.861" v="357"/>
        <pc:sldMkLst>
          <pc:docMk/>
          <pc:sldMk cId="3527343456" sldId="270"/>
        </pc:sldMkLst>
      </pc:sldChg>
      <pc:sldChg chg="modSp new">
        <pc:chgData name="Palmer, Heath (palmerha)" userId="S::palmerha@mail.uc.edu::0ec25989-dc86-4447-ac66-f59147535132" providerId="AD" clId="Web-{F91423A7-2AD0-FA9F-F82A-1A39FEBF6EFD}" dt="2020-11-02T14:48:53.080" v="361" actId="20577"/>
        <pc:sldMkLst>
          <pc:docMk/>
          <pc:sldMk cId="1853245221" sldId="271"/>
        </pc:sldMkLst>
        <pc:spChg chg="mod">
          <ac:chgData name="Palmer, Heath (palmerha)" userId="S::palmerha@mail.uc.edu::0ec25989-dc86-4447-ac66-f59147535132" providerId="AD" clId="Web-{F91423A7-2AD0-FA9F-F82A-1A39FEBF6EFD}" dt="2020-11-02T14:48:53.080" v="361" actId="20577"/>
          <ac:spMkLst>
            <pc:docMk/>
            <pc:sldMk cId="1853245221" sldId="271"/>
            <ac:spMk id="2" creationId="{25958826-8C9C-4588-9A1C-27ECC4D404D9}"/>
          </ac:spMkLst>
        </pc:spChg>
      </pc:sldChg>
      <pc:sldChg chg="add replId">
        <pc:chgData name="Palmer, Heath (palmerha)" userId="S::palmerha@mail.uc.edu::0ec25989-dc86-4447-ac66-f59147535132" providerId="AD" clId="Web-{F91423A7-2AD0-FA9F-F82A-1A39FEBF6EFD}" dt="2020-11-02T14:48:54.440" v="363"/>
        <pc:sldMkLst>
          <pc:docMk/>
          <pc:sldMk cId="1003062684" sldId="272"/>
        </pc:sldMkLst>
      </pc:sldChg>
      <pc:sldChg chg="add replId">
        <pc:chgData name="Palmer, Heath (palmerha)" userId="S::palmerha@mail.uc.edu::0ec25989-dc86-4447-ac66-f59147535132" providerId="AD" clId="Web-{F91423A7-2AD0-FA9F-F82A-1A39FEBF6EFD}" dt="2020-11-02T14:49:33.785" v="372"/>
        <pc:sldMkLst>
          <pc:docMk/>
          <pc:sldMk cId="907254713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9CF36-6636-40CA-B8E6-FE69EBDE3065}" type="datetimeFigureOut">
              <a:rPr lang="en-US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6C8E6-8F81-4F8E-9319-6D33D2EAFCB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toon_(automobil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Source: </a:t>
            </a:r>
            <a:r>
              <a:rPr lang="en-US" dirty="0">
                <a:hlinkClick r:id="rId3"/>
              </a:rPr>
              <a:t>https://en.wikipedia.org/wiki/Platoon_(automobile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6C8E6-8F81-4F8E-9319-6D33D2EAFCB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39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30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385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597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9161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033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73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813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795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263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488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9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Fuzzy Logic Longitudinal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Heath Palmer | 1/18/2023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F7384B-0F44-EFFB-BE45-77A7A5E32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17" y="1526032"/>
            <a:ext cx="3209871" cy="279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1A5C-3C04-4E3A-4605-DE98DAAD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Krauss vs FIS – Acceleration (m/s^2)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CE87-B3E0-6464-0035-DDC09B91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vehicle speed decreased by 30 mph between timestep 525 and 615.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7485-38A8-C3DA-9133-AB99D5DA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6DB9713E-71C7-D17A-D617-1DF33D817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5" y="2503056"/>
            <a:ext cx="4831245" cy="3623434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D18D321-A040-1A97-A752-4311E6659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5" y="2503056"/>
            <a:ext cx="4831245" cy="36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9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913A-BC04-954B-B1AD-52E94C21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 Gap Error (seconds)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9B386-59B9-BD35-F4AC-D6A206F6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47322E-2F9E-4311-75ED-A4F169EE149E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 vehicle speed decreased by 30 mph between timestep 525 and 615.</a:t>
            </a:r>
          </a:p>
          <a:p>
            <a:r>
              <a:rPr lang="en-US" dirty="0"/>
              <a:t>The ideal gap is 1 second.</a:t>
            </a:r>
          </a:p>
          <a:p>
            <a:r>
              <a:rPr lang="en-US" dirty="0"/>
              <a:t>The gap error is the: ego vehicle gap – ideal gap</a:t>
            </a:r>
          </a:p>
          <a:p>
            <a:r>
              <a:rPr lang="en-US" dirty="0"/>
              <a:t>The best gap error is closest to 0. The hand-picked membership functions and rules require tuning.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A25A2F4-6219-FF0C-1B82-D02F88BAA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16" y="19090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0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D1F0-F9D4-5729-8A9E-D5DD127F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9C31-B19E-A8AE-5C09-4FA170EA4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Implement a genetic algorithm to tune the FL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ECB4-A10B-B520-EB31-24435CF2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9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D78A-BAD2-D46C-2548-C6EAEF20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6BAC-B6C6-FD20-028E-735C5E52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Updated FIS during highway cruise condition.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Increased the length of the highway and thus the overall simulation duration.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Over time, the gap error gets closer to zero for each following vehicle.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Recorded how the FIS performs during slow down conditions.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Lead vehicle slows the leading human driven vehicle down 30mph for 90 seconds.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lead vehicle then speeds back up to max speed over 60 seconds.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Spoke with Anoop on 1/13/23 and brainstormed the GA parameters and fitness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Planning to tune the triangle membership function parameters including the peak and two edge locations.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fitness function will be the sum of the gap error while the FIS is in control of the following vehicles.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DAE46-35D0-687B-2B6E-64AC7273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9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B76F-6DC2-7D0A-1EB0-7B0C89A5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SUMO – FIS Controlled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2EE3-83C7-42D9-4A1C-4768F8DE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Fuzzy inference system (FIS) is implemented after 300-time steps into the SUMO simulation.</a:t>
            </a:r>
          </a:p>
          <a:p>
            <a:endParaRPr lang="en-US" dirty="0"/>
          </a:p>
          <a:p>
            <a:r>
              <a:rPr lang="en-US" dirty="0"/>
              <a:t>Vehicle 0 is using the human driving model the entire time. Vehicles 1-4 use the longitudinal FIS after time step 300.</a:t>
            </a:r>
          </a:p>
          <a:p>
            <a:endParaRPr lang="en-US" dirty="0"/>
          </a:p>
          <a:p>
            <a:r>
              <a:rPr lang="en-US" dirty="0"/>
              <a:t>The inclusion of the FIS slows down the simulation considerably.</a:t>
            </a:r>
          </a:p>
          <a:p>
            <a:endParaRPr lang="en-US" dirty="0"/>
          </a:p>
          <a:p>
            <a:r>
              <a:rPr lang="en-US" dirty="0"/>
              <a:t>The current hand-picked membership functions and rules appear to perform better than human driving model (Krauss model) with decrease in the gap distance.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27B5B-590D-6E40-229B-EF1F9D16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2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1A5C-3C04-4E3A-4605-DE98DAAD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Krauss vs FIS – Position (meters)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CE87-B3E0-6464-0035-DDC09B91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position after time step 300.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7485-38A8-C3DA-9133-AB99D5DA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5D5DE3E-65CE-9BB7-3757-3E88C063B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4" y="2173398"/>
            <a:ext cx="5415286" cy="406146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BB53585-3283-04C8-7554-CB3ED70E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4" y="2173398"/>
            <a:ext cx="5415286" cy="40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7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1A5C-3C04-4E3A-4605-DE98DAAD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Krauss vs FIS – Velocity (m/s)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CE87-B3E0-6464-0035-DDC09B91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velocity after time step 300.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7485-38A8-C3DA-9133-AB99D5DA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B1D6B731-68E3-C6A5-771A-81D2A6294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283" y="2503603"/>
            <a:ext cx="5029200" cy="3771900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16A80B92-E32B-82BF-79AC-0AB969604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1" y="2400309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1A5C-3C04-4E3A-4605-DE98DAAD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Krauss vs FIS – Acceleration (m/s^2)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CE87-B3E0-6464-0035-DDC09B91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acceleration after time step 300.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7485-38A8-C3DA-9133-AB99D5DA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665B718-4A6A-94A5-1D8E-329337059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416290"/>
            <a:ext cx="5086003" cy="3814502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4B4034B-34C1-B0AD-899B-EFF185AA5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8" y="2416290"/>
            <a:ext cx="5086003" cy="381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913A-BC04-954B-B1AD-52E94C21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 Gap Error (seconds)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9B386-59B9-BD35-F4AC-D6A206F6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47322E-2F9E-4311-75ED-A4F169EE149E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ideal gap is 1 second.</a:t>
            </a:r>
          </a:p>
          <a:p>
            <a:r>
              <a:rPr lang="en-US" dirty="0"/>
              <a:t>The gap error is the: ego vehicle gap – ideal gap</a:t>
            </a:r>
          </a:p>
          <a:p>
            <a:r>
              <a:rPr lang="en-US" dirty="0"/>
              <a:t>The best gap error is closest to 0. The hand-picked membership functions and rules require tuning.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8251591-0E4E-B3C0-C2E8-3001552C7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9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1A5C-3C04-4E3A-4605-DE98DAAD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Krauss vs FIS – Position (meters)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CE87-B3E0-6464-0035-DDC09B91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vehicle speed decreased by 30 mph between timestep 525 and 615.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7485-38A8-C3DA-9133-AB99D5DA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A92956C-2E5C-6CCF-9C5F-4AB2B3A1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49" y="2646766"/>
            <a:ext cx="4690231" cy="351767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B76D1EC-43B0-80BE-9D44-EC1F64A4B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2646765"/>
            <a:ext cx="4690232" cy="35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1A5C-3C04-4E3A-4605-DE98DAAD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Krauss vs FIS – Velocity (m/s)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8CE87-B3E0-6464-0035-DDC09B91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vehicle speed decreased by 30 mph between timestep 525 and 615.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7485-38A8-C3DA-9133-AB99D5DA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B01EE78-E0E8-B751-CFBB-2A992B2C9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5677"/>
            <a:ext cx="4985795" cy="373934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AE27953-5E1E-81B8-1935-E4A92AD3C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15" y="2505677"/>
            <a:ext cx="4985795" cy="37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85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483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Fuzzy Logic Longitudinal Controller</vt:lpstr>
      <vt:lpstr>Progress Update</vt:lpstr>
      <vt:lpstr>SUMO – FIS Controlled Vehicles</vt:lpstr>
      <vt:lpstr>Krauss vs FIS – Position (meters)</vt:lpstr>
      <vt:lpstr>Krauss vs FIS – Velocity (m/s)</vt:lpstr>
      <vt:lpstr>Krauss vs FIS – Acceleration (m/s^2)</vt:lpstr>
      <vt:lpstr>FIS Gap Error (seconds)</vt:lpstr>
      <vt:lpstr>Krauss vs FIS – Position (meters)</vt:lpstr>
      <vt:lpstr>Krauss vs FIS – Velocity (m/s)</vt:lpstr>
      <vt:lpstr>Krauss vs FIS – Acceleration (m/s^2)</vt:lpstr>
      <vt:lpstr>FIS Gap Error (seconds)</vt:lpstr>
      <vt:lpstr>Immediate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Palmer, Heath (palmerha)</cp:lastModifiedBy>
  <cp:revision>2535</cp:revision>
  <dcterms:created xsi:type="dcterms:W3CDTF">2020-10-24T18:31:02Z</dcterms:created>
  <dcterms:modified xsi:type="dcterms:W3CDTF">2023-01-19T01:23:35Z</dcterms:modified>
</cp:coreProperties>
</file>