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19" r:id="rId2"/>
    <p:sldId id="625" r:id="rId3"/>
    <p:sldId id="623" r:id="rId4"/>
    <p:sldId id="621" r:id="rId5"/>
    <p:sldId id="620" r:id="rId6"/>
    <p:sldId id="622" r:id="rId7"/>
    <p:sldId id="624" r:id="rId8"/>
    <p:sldId id="6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322E5-C415-4673-964C-0A92B1E5E914}" v="3" dt="2022-10-27T02:02:0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mer, Heath (palmerha)" userId="0ec25989-dc86-4447-ac66-f59147535132" providerId="ADAL" clId="{99E322E5-C415-4673-964C-0A92B1E5E914}"/>
    <pc:docChg chg="custSel addSld delSld modSld sldOrd delMainMaster">
      <pc:chgData name="Palmer, Heath (palmerha)" userId="0ec25989-dc86-4447-ac66-f59147535132" providerId="ADAL" clId="{99E322E5-C415-4673-964C-0A92B1E5E914}" dt="2022-10-27T02:06:13.999" v="446" actId="20577"/>
      <pc:docMkLst>
        <pc:docMk/>
      </pc:docMkLst>
      <pc:sldChg chg="del">
        <pc:chgData name="Palmer, Heath (palmerha)" userId="0ec25989-dc86-4447-ac66-f59147535132" providerId="ADAL" clId="{99E322E5-C415-4673-964C-0A92B1E5E914}" dt="2022-10-27T02:02:03.241" v="3" actId="47"/>
        <pc:sldMkLst>
          <pc:docMk/>
          <pc:sldMk cId="109857222" sldId="256"/>
        </pc:sldMkLst>
      </pc:sldChg>
      <pc:sldChg chg="add del">
        <pc:chgData name="Palmer, Heath (palmerha)" userId="0ec25989-dc86-4447-ac66-f59147535132" providerId="ADAL" clId="{99E322E5-C415-4673-964C-0A92B1E5E914}" dt="2022-10-27T02:02:00.839" v="2"/>
        <pc:sldMkLst>
          <pc:docMk/>
          <pc:sldMk cId="3427340258" sldId="619"/>
        </pc:sldMkLst>
      </pc:sldChg>
      <pc:sldChg chg="add del">
        <pc:chgData name="Palmer, Heath (palmerha)" userId="0ec25989-dc86-4447-ac66-f59147535132" providerId="ADAL" clId="{99E322E5-C415-4673-964C-0A92B1E5E914}" dt="2022-10-27T02:02:00.839" v="2"/>
        <pc:sldMkLst>
          <pc:docMk/>
          <pc:sldMk cId="3409899699" sldId="620"/>
        </pc:sldMkLst>
      </pc:sldChg>
      <pc:sldChg chg="add del">
        <pc:chgData name="Palmer, Heath (palmerha)" userId="0ec25989-dc86-4447-ac66-f59147535132" providerId="ADAL" clId="{99E322E5-C415-4673-964C-0A92B1E5E914}" dt="2022-10-27T02:02:00.839" v="2"/>
        <pc:sldMkLst>
          <pc:docMk/>
          <pc:sldMk cId="318756561" sldId="621"/>
        </pc:sldMkLst>
      </pc:sldChg>
      <pc:sldChg chg="add del">
        <pc:chgData name="Palmer, Heath (palmerha)" userId="0ec25989-dc86-4447-ac66-f59147535132" providerId="ADAL" clId="{99E322E5-C415-4673-964C-0A92B1E5E914}" dt="2022-10-27T02:02:00.839" v="2"/>
        <pc:sldMkLst>
          <pc:docMk/>
          <pc:sldMk cId="3519981961" sldId="622"/>
        </pc:sldMkLst>
      </pc:sldChg>
      <pc:sldChg chg="modSp add del mod">
        <pc:chgData name="Palmer, Heath (palmerha)" userId="0ec25989-dc86-4447-ac66-f59147535132" providerId="ADAL" clId="{99E322E5-C415-4673-964C-0A92B1E5E914}" dt="2022-10-27T02:06:13.999" v="446" actId="20577"/>
        <pc:sldMkLst>
          <pc:docMk/>
          <pc:sldMk cId="1265288432" sldId="623"/>
        </pc:sldMkLst>
        <pc:spChg chg="mod">
          <ac:chgData name="Palmer, Heath (palmerha)" userId="0ec25989-dc86-4447-ac66-f59147535132" providerId="ADAL" clId="{99E322E5-C415-4673-964C-0A92B1E5E914}" dt="2022-10-27T02:06:13.999" v="446" actId="20577"/>
          <ac:spMkLst>
            <pc:docMk/>
            <pc:sldMk cId="1265288432" sldId="623"/>
            <ac:spMk id="3" creationId="{0DC06E48-B3F0-92B4-AB52-FC26490B8D49}"/>
          </ac:spMkLst>
        </pc:spChg>
      </pc:sldChg>
      <pc:sldChg chg="add del">
        <pc:chgData name="Palmer, Heath (palmerha)" userId="0ec25989-dc86-4447-ac66-f59147535132" providerId="ADAL" clId="{99E322E5-C415-4673-964C-0A92B1E5E914}" dt="2022-10-27T02:02:00.839" v="2"/>
        <pc:sldMkLst>
          <pc:docMk/>
          <pc:sldMk cId="220341619" sldId="624"/>
        </pc:sldMkLst>
      </pc:sldChg>
      <pc:sldChg chg="new del">
        <pc:chgData name="Palmer, Heath (palmerha)" userId="0ec25989-dc86-4447-ac66-f59147535132" providerId="ADAL" clId="{99E322E5-C415-4673-964C-0A92B1E5E914}" dt="2022-10-27T02:02:13.432" v="5" actId="47"/>
        <pc:sldMkLst>
          <pc:docMk/>
          <pc:sldMk cId="313925441" sldId="625"/>
        </pc:sldMkLst>
      </pc:sldChg>
      <pc:sldChg chg="modSp new mod ord">
        <pc:chgData name="Palmer, Heath (palmerha)" userId="0ec25989-dc86-4447-ac66-f59147535132" providerId="ADAL" clId="{99E322E5-C415-4673-964C-0A92B1E5E914}" dt="2022-10-27T02:06:01.212" v="432"/>
        <pc:sldMkLst>
          <pc:docMk/>
          <pc:sldMk cId="3600821981" sldId="625"/>
        </pc:sldMkLst>
        <pc:spChg chg="mod">
          <ac:chgData name="Palmer, Heath (palmerha)" userId="0ec25989-dc86-4447-ac66-f59147535132" providerId="ADAL" clId="{99E322E5-C415-4673-964C-0A92B1E5E914}" dt="2022-10-27T02:02:43.199" v="43" actId="20577"/>
          <ac:spMkLst>
            <pc:docMk/>
            <pc:sldMk cId="3600821981" sldId="625"/>
            <ac:spMk id="2" creationId="{43CD339A-787E-24B3-87B3-F78B22FE6035}"/>
          </ac:spMkLst>
        </pc:spChg>
        <pc:spChg chg="mod">
          <ac:chgData name="Palmer, Heath (palmerha)" userId="0ec25989-dc86-4447-ac66-f59147535132" providerId="ADAL" clId="{99E322E5-C415-4673-964C-0A92B1E5E914}" dt="2022-10-27T02:05:43.648" v="430" actId="20577"/>
          <ac:spMkLst>
            <pc:docMk/>
            <pc:sldMk cId="3600821981" sldId="625"/>
            <ac:spMk id="3" creationId="{31825BB0-595D-EF6E-A9C2-6B4DE2E0164F}"/>
          </ac:spMkLst>
        </pc:spChg>
      </pc:sldChg>
      <pc:sldMasterChg chg="del delSldLayout">
        <pc:chgData name="Palmer, Heath (palmerha)" userId="0ec25989-dc86-4447-ac66-f59147535132" providerId="ADAL" clId="{99E322E5-C415-4673-964C-0A92B1E5E914}" dt="2022-10-27T02:02:03.241" v="3" actId="47"/>
        <pc:sldMasterMkLst>
          <pc:docMk/>
          <pc:sldMasterMk cId="2460954070" sldId="2147483660"/>
        </pc:sldMasterMkLst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lmer, Heath (palmerha)" userId="0ec25989-dc86-4447-ac66-f59147535132" providerId="ADAL" clId="{99E322E5-C415-4673-964C-0A92B1E5E914}" dt="2022-10-27T02:02:03.241" v="3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93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40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8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27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77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74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7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42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85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9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710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96630"/>
            <a:ext cx="10972800" cy="337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ke8.pycqa.org/en/late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A58-CC4B-D642-3270-FA894BA2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5CB8-5752-7431-9DC8-D0D0B8DFC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A44B-3374-263D-95E5-68FFE58D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339A-787E-24B3-87B3-F78B22FE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5BB0-595D-EF6E-A9C2-6B4DE2E0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Saving vehicle data after the simulation runs.</a:t>
            </a:r>
          </a:p>
          <a:p>
            <a:pPr lvl="1"/>
            <a:r>
              <a:rPr lang="en-US" sz="2266" dirty="0"/>
              <a:t>The data is pulled from the XML output files SUMO generates.</a:t>
            </a:r>
          </a:p>
          <a:p>
            <a:pPr lvl="1"/>
            <a:r>
              <a:rPr lang="en-US" sz="2266" dirty="0"/>
              <a:t>Including vehicle:</a:t>
            </a:r>
          </a:p>
          <a:p>
            <a:pPr lvl="2"/>
            <a:r>
              <a:rPr lang="en-US" sz="1733" dirty="0"/>
              <a:t>Position</a:t>
            </a:r>
          </a:p>
          <a:p>
            <a:pPr lvl="2"/>
            <a:r>
              <a:rPr lang="en-US" sz="1733" dirty="0"/>
              <a:t>Velocity</a:t>
            </a:r>
          </a:p>
          <a:p>
            <a:pPr lvl="2"/>
            <a:r>
              <a:rPr lang="en-US" sz="1733" dirty="0"/>
              <a:t>Acceleration</a:t>
            </a:r>
          </a:p>
          <a:p>
            <a:r>
              <a:rPr lang="en-US" sz="2800" dirty="0"/>
              <a:t>Using the Flake8 linter to check code style, syntax, and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34848-C1DA-00CC-4A4B-F6D8CAB6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9D4E-9A87-EFEF-D6F9-E9A1976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 – 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6E48-B3F0-92B4-AB52-FC26490B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Collect vehicle data at the end of each simulation.</a:t>
            </a:r>
          </a:p>
          <a:p>
            <a:r>
              <a:rPr lang="en-US" sz="2800"/>
              <a:t>Planning to </a:t>
            </a:r>
            <a:r>
              <a:rPr lang="en-US" sz="2800" dirty="0"/>
              <a:t>u</a:t>
            </a:r>
            <a:r>
              <a:rPr lang="en-US" sz="2800"/>
              <a:t>se </a:t>
            </a:r>
            <a:r>
              <a:rPr lang="en-US" sz="2800" dirty="0"/>
              <a:t>this data as input into the platooning controller.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F2BB-C790-06E8-AC57-0041701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4294-14A7-D91F-137F-A5195655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 Position Data (meters)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A22B-EAFD-2112-ABCC-92BBA64F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C33CC97-EC23-7C5E-BC6C-4D5B29CC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8906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A1D1-97B1-DBC3-60D7-E8BB9B92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 Velocity Data (m/s)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B3F6-C593-E35A-2BBB-B7801E80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Picture 9" descr="Chart, diagram, histogram&#10;&#10;Description automatically generated">
            <a:extLst>
              <a:ext uri="{FF2B5EF4-FFF2-40B4-BE49-F238E27FC236}">
                <a16:creationId xmlns:a16="http://schemas.microsoft.com/office/drawing/2014/main" id="{FBA0EA89-D8E6-F9EE-42AC-B7D5F066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8906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5478-F017-405A-0B09-9C7AABB6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SUMO Acceleration Data 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D992-1101-EF7F-06C8-B8EB7F0E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E99FEAD-137E-526C-A8A2-072AA5E2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8906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DD51-9802-F4A1-A9D8-7E9D70F0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Flake8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F5D1-A6B9-6AE4-6746-A56F62BF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Flake8 is a Python library that wraps </a:t>
            </a:r>
            <a:r>
              <a:rPr lang="en-US" sz="2800" dirty="0" err="1"/>
              <a:t>PyFlakes</a:t>
            </a:r>
            <a:r>
              <a:rPr lang="en-US" sz="2800" dirty="0"/>
              <a:t>, </a:t>
            </a:r>
            <a:r>
              <a:rPr lang="en-US" sz="2800" dirty="0" err="1"/>
              <a:t>pycodestyle</a:t>
            </a:r>
            <a:r>
              <a:rPr lang="en-US" sz="2800" dirty="0"/>
              <a:t> and Ned Batchelder's McCabe script.</a:t>
            </a:r>
          </a:p>
          <a:p>
            <a:r>
              <a:rPr lang="en-US" sz="2800" dirty="0"/>
              <a:t>It is a great toolkit for checking your code base against coding style (PEP8), programming errors.</a:t>
            </a:r>
          </a:p>
          <a:p>
            <a:r>
              <a:rPr lang="en-US" sz="2800" dirty="0">
                <a:hlinkClick r:id="rId2"/>
              </a:rPr>
              <a:t>https://flake8.pycqa.org/en/latest/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478-1E60-FC6D-7443-779057B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8839-CF48-1405-B0AD-0D4EEBA4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3D82A-49C7-199B-9CA9-7C0540A4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4806F-CF98-FF16-7B6C-32D81D47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450"/>
            <a:ext cx="12192000" cy="35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2050"/>
      </p:ext>
    </p:extLst>
  </p:cSld>
  <p:clrMapOvr>
    <a:masterClrMapping/>
  </p:clrMapOvr>
</p:sld>
</file>

<file path=ppt/theme/theme1.xml><?xml version="1.0" encoding="utf-8"?>
<a:theme xmlns:a="http://schemas.openxmlformats.org/drawingml/2006/main" name="U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1" id="{22A376CF-A623-4E73-8044-B0421759C630}" vid="{067BC08C-2EB7-45AE-B041-D9B7087788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UC1</vt:lpstr>
      <vt:lpstr>October 2022</vt:lpstr>
      <vt:lpstr>Activity Report</vt:lpstr>
      <vt:lpstr>SUMO – Collecting Data</vt:lpstr>
      <vt:lpstr>SUMO Position Data (meters)</vt:lpstr>
      <vt:lpstr>SUMO Velocity Data (m/s)</vt:lpstr>
      <vt:lpstr>SUMO Acceleration Data (m/s2)</vt:lpstr>
      <vt:lpstr>Flake8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Palmer, Heath (palmerha)</cp:lastModifiedBy>
  <cp:revision>3</cp:revision>
  <dcterms:created xsi:type="dcterms:W3CDTF">2022-10-27T02:01:39Z</dcterms:created>
  <dcterms:modified xsi:type="dcterms:W3CDTF">2022-10-27T02:25:12Z</dcterms:modified>
</cp:coreProperties>
</file>