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89" r:id="rId2"/>
  </p:sldMasterIdLst>
  <p:notesMasterIdLst>
    <p:notesMasterId r:id="rId36"/>
  </p:notesMasterIdLst>
  <p:sldIdLst>
    <p:sldId id="437" r:id="rId3"/>
    <p:sldId id="493" r:id="rId4"/>
    <p:sldId id="439" r:id="rId5"/>
    <p:sldId id="440" r:id="rId6"/>
    <p:sldId id="459" r:id="rId7"/>
    <p:sldId id="460" r:id="rId8"/>
    <p:sldId id="461" r:id="rId9"/>
    <p:sldId id="465" r:id="rId10"/>
    <p:sldId id="466" r:id="rId11"/>
    <p:sldId id="467" r:id="rId12"/>
    <p:sldId id="468" r:id="rId13"/>
    <p:sldId id="469" r:id="rId14"/>
    <p:sldId id="470" r:id="rId15"/>
    <p:sldId id="471" r:id="rId16"/>
    <p:sldId id="472" r:id="rId17"/>
    <p:sldId id="473" r:id="rId18"/>
    <p:sldId id="474" r:id="rId19"/>
    <p:sldId id="475" r:id="rId20"/>
    <p:sldId id="476" r:id="rId21"/>
    <p:sldId id="478" r:id="rId22"/>
    <p:sldId id="479" r:id="rId23"/>
    <p:sldId id="480" r:id="rId24"/>
    <p:sldId id="481" r:id="rId25"/>
    <p:sldId id="482" r:id="rId26"/>
    <p:sldId id="483" r:id="rId27"/>
    <p:sldId id="484" r:id="rId28"/>
    <p:sldId id="485" r:id="rId29"/>
    <p:sldId id="486" r:id="rId30"/>
    <p:sldId id="487" r:id="rId31"/>
    <p:sldId id="488" r:id="rId32"/>
    <p:sldId id="489" r:id="rId33"/>
    <p:sldId id="490" r:id="rId34"/>
    <p:sldId id="491" r:id="rId35"/>
  </p:sldIdLst>
  <p:sldSz cx="9144000" cy="6858000" type="screen4x3"/>
  <p:notesSz cx="6858000" cy="9144000"/>
  <p:custShowLst>
    <p:custShow name="蒲丰" id="0">
      <p:sldLst/>
    </p:custShow>
  </p:custShow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9966FF"/>
    <a:srgbClr val="9933FF"/>
    <a:srgbClr val="6600CC"/>
    <a:srgbClr val="CC00FF"/>
    <a:srgbClr val="FFBFFF"/>
    <a:srgbClr val="FFFFE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6" autoAdjust="0"/>
    <p:restoredTop sz="94660"/>
  </p:normalViewPr>
  <p:slideViewPr>
    <p:cSldViewPr>
      <p:cViewPr varScale="1">
        <p:scale>
          <a:sx n="83" d="100"/>
          <a:sy n="83" d="100"/>
        </p:scale>
        <p:origin x="1301" y="82"/>
      </p:cViewPr>
      <p:guideLst>
        <p:guide orient="horz" pos="480"/>
        <p:guide pos="57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image" Target="../media/image111.emf"/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12" Type="http://schemas.openxmlformats.org/officeDocument/2006/relationships/image" Target="../media/image110.wmf"/><Relationship Id="rId2" Type="http://schemas.openxmlformats.org/officeDocument/2006/relationships/image" Target="../media/image100.wmf"/><Relationship Id="rId16" Type="http://schemas.openxmlformats.org/officeDocument/2006/relationships/image" Target="../media/image114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11" Type="http://schemas.openxmlformats.org/officeDocument/2006/relationships/image" Target="../media/image109.wmf"/><Relationship Id="rId5" Type="http://schemas.openxmlformats.org/officeDocument/2006/relationships/image" Target="../media/image103.wmf"/><Relationship Id="rId15" Type="http://schemas.openxmlformats.org/officeDocument/2006/relationships/image" Target="../media/image113.wmf"/><Relationship Id="rId10" Type="http://schemas.openxmlformats.org/officeDocument/2006/relationships/image" Target="../media/image108.wmf"/><Relationship Id="rId4" Type="http://schemas.openxmlformats.org/officeDocument/2006/relationships/image" Target="../media/image102.wmf"/><Relationship Id="rId9" Type="http://schemas.openxmlformats.org/officeDocument/2006/relationships/image" Target="../media/image107.wmf"/><Relationship Id="rId14" Type="http://schemas.openxmlformats.org/officeDocument/2006/relationships/image" Target="../media/image11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image" Target="../media/image127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12" Type="http://schemas.openxmlformats.org/officeDocument/2006/relationships/image" Target="../media/image126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11" Type="http://schemas.openxmlformats.org/officeDocument/2006/relationships/image" Target="../media/image125.wmf"/><Relationship Id="rId5" Type="http://schemas.openxmlformats.org/officeDocument/2006/relationships/image" Target="../media/image119.wmf"/><Relationship Id="rId10" Type="http://schemas.openxmlformats.org/officeDocument/2006/relationships/image" Target="../media/image124.wmf"/><Relationship Id="rId4" Type="http://schemas.openxmlformats.org/officeDocument/2006/relationships/image" Target="../media/image118.wmf"/><Relationship Id="rId9" Type="http://schemas.openxmlformats.org/officeDocument/2006/relationships/image" Target="../media/image123.wmf"/><Relationship Id="rId14" Type="http://schemas.openxmlformats.org/officeDocument/2006/relationships/image" Target="../media/image12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image" Target="../media/image127.wmf"/><Relationship Id="rId7" Type="http://schemas.openxmlformats.org/officeDocument/2006/relationships/image" Target="../media/image133.wmf"/><Relationship Id="rId12" Type="http://schemas.openxmlformats.org/officeDocument/2006/relationships/image" Target="../media/image138.wmf"/><Relationship Id="rId2" Type="http://schemas.openxmlformats.org/officeDocument/2006/relationships/image" Target="../media/image126.wmf"/><Relationship Id="rId1" Type="http://schemas.openxmlformats.org/officeDocument/2006/relationships/image" Target="../media/image129.wmf"/><Relationship Id="rId6" Type="http://schemas.openxmlformats.org/officeDocument/2006/relationships/image" Target="../media/image132.wmf"/><Relationship Id="rId11" Type="http://schemas.openxmlformats.org/officeDocument/2006/relationships/image" Target="../media/image137.wmf"/><Relationship Id="rId5" Type="http://schemas.openxmlformats.org/officeDocument/2006/relationships/image" Target="../media/image131.wmf"/><Relationship Id="rId10" Type="http://schemas.openxmlformats.org/officeDocument/2006/relationships/image" Target="../media/image136.wmf"/><Relationship Id="rId4" Type="http://schemas.openxmlformats.org/officeDocument/2006/relationships/image" Target="../media/image130.wmf"/><Relationship Id="rId9" Type="http://schemas.openxmlformats.org/officeDocument/2006/relationships/image" Target="../media/image13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image" Target="../media/image126.wmf"/><Relationship Id="rId7" Type="http://schemas.openxmlformats.org/officeDocument/2006/relationships/image" Target="../media/image143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2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image" Target="../media/image157.wmf"/><Relationship Id="rId3" Type="http://schemas.openxmlformats.org/officeDocument/2006/relationships/image" Target="../media/image147.wmf"/><Relationship Id="rId7" Type="http://schemas.openxmlformats.org/officeDocument/2006/relationships/image" Target="../media/image151.wmf"/><Relationship Id="rId12" Type="http://schemas.openxmlformats.org/officeDocument/2006/relationships/image" Target="../media/image156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11" Type="http://schemas.openxmlformats.org/officeDocument/2006/relationships/image" Target="../media/image155.wmf"/><Relationship Id="rId5" Type="http://schemas.openxmlformats.org/officeDocument/2006/relationships/image" Target="../media/image149.wmf"/><Relationship Id="rId15" Type="http://schemas.openxmlformats.org/officeDocument/2006/relationships/image" Target="../media/image159.wmf"/><Relationship Id="rId10" Type="http://schemas.openxmlformats.org/officeDocument/2006/relationships/image" Target="../media/image154.wmf"/><Relationship Id="rId4" Type="http://schemas.openxmlformats.org/officeDocument/2006/relationships/image" Target="../media/image148.wmf"/><Relationship Id="rId9" Type="http://schemas.openxmlformats.org/officeDocument/2006/relationships/image" Target="../media/image153.wmf"/><Relationship Id="rId14" Type="http://schemas.openxmlformats.org/officeDocument/2006/relationships/image" Target="../media/image15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13" Type="http://schemas.openxmlformats.org/officeDocument/2006/relationships/image" Target="../media/image172.wmf"/><Relationship Id="rId3" Type="http://schemas.openxmlformats.org/officeDocument/2006/relationships/image" Target="../media/image162.wmf"/><Relationship Id="rId7" Type="http://schemas.openxmlformats.org/officeDocument/2006/relationships/image" Target="../media/image166.wmf"/><Relationship Id="rId12" Type="http://schemas.openxmlformats.org/officeDocument/2006/relationships/image" Target="../media/image171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6" Type="http://schemas.openxmlformats.org/officeDocument/2006/relationships/image" Target="../media/image165.wmf"/><Relationship Id="rId11" Type="http://schemas.openxmlformats.org/officeDocument/2006/relationships/image" Target="../media/image170.wmf"/><Relationship Id="rId5" Type="http://schemas.openxmlformats.org/officeDocument/2006/relationships/image" Target="../media/image164.wmf"/><Relationship Id="rId15" Type="http://schemas.openxmlformats.org/officeDocument/2006/relationships/image" Target="../media/image174.wmf"/><Relationship Id="rId10" Type="http://schemas.openxmlformats.org/officeDocument/2006/relationships/image" Target="../media/image169.wmf"/><Relationship Id="rId4" Type="http://schemas.openxmlformats.org/officeDocument/2006/relationships/image" Target="../media/image163.wmf"/><Relationship Id="rId9" Type="http://schemas.openxmlformats.org/officeDocument/2006/relationships/image" Target="../media/image168.wmf"/><Relationship Id="rId14" Type="http://schemas.openxmlformats.org/officeDocument/2006/relationships/image" Target="../media/image173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3" Type="http://schemas.openxmlformats.org/officeDocument/2006/relationships/image" Target="../media/image177.wmf"/><Relationship Id="rId7" Type="http://schemas.openxmlformats.org/officeDocument/2006/relationships/image" Target="../media/image181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6" Type="http://schemas.openxmlformats.org/officeDocument/2006/relationships/image" Target="../media/image180.wmf"/><Relationship Id="rId11" Type="http://schemas.openxmlformats.org/officeDocument/2006/relationships/image" Target="../media/image185.wmf"/><Relationship Id="rId5" Type="http://schemas.openxmlformats.org/officeDocument/2006/relationships/image" Target="../media/image179.wmf"/><Relationship Id="rId10" Type="http://schemas.openxmlformats.org/officeDocument/2006/relationships/image" Target="../media/image184.wmf"/><Relationship Id="rId4" Type="http://schemas.openxmlformats.org/officeDocument/2006/relationships/image" Target="../media/image178.wmf"/><Relationship Id="rId9" Type="http://schemas.openxmlformats.org/officeDocument/2006/relationships/image" Target="../media/image18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7" Type="http://schemas.openxmlformats.org/officeDocument/2006/relationships/image" Target="../media/image192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6" Type="http://schemas.openxmlformats.org/officeDocument/2006/relationships/image" Target="../media/image191.wmf"/><Relationship Id="rId5" Type="http://schemas.openxmlformats.org/officeDocument/2006/relationships/image" Target="../media/image190.wmf"/><Relationship Id="rId4" Type="http://schemas.openxmlformats.org/officeDocument/2006/relationships/image" Target="../media/image18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3" Type="http://schemas.openxmlformats.org/officeDocument/2006/relationships/image" Target="../media/image195.wmf"/><Relationship Id="rId7" Type="http://schemas.openxmlformats.org/officeDocument/2006/relationships/image" Target="../media/image199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6" Type="http://schemas.openxmlformats.org/officeDocument/2006/relationships/image" Target="../media/image198.wmf"/><Relationship Id="rId5" Type="http://schemas.openxmlformats.org/officeDocument/2006/relationships/image" Target="../media/image197.wmf"/><Relationship Id="rId10" Type="http://schemas.openxmlformats.org/officeDocument/2006/relationships/image" Target="../media/image202.wmf"/><Relationship Id="rId4" Type="http://schemas.openxmlformats.org/officeDocument/2006/relationships/image" Target="../media/image196.wmf"/><Relationship Id="rId9" Type="http://schemas.openxmlformats.org/officeDocument/2006/relationships/image" Target="../media/image20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Relationship Id="rId5" Type="http://schemas.openxmlformats.org/officeDocument/2006/relationships/image" Target="../media/image207.wmf"/><Relationship Id="rId4" Type="http://schemas.openxmlformats.org/officeDocument/2006/relationships/image" Target="../media/image20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1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13" Type="http://schemas.openxmlformats.org/officeDocument/2006/relationships/image" Target="../media/image220.wmf"/><Relationship Id="rId3" Type="http://schemas.openxmlformats.org/officeDocument/2006/relationships/image" Target="../media/image210.wmf"/><Relationship Id="rId7" Type="http://schemas.openxmlformats.org/officeDocument/2006/relationships/image" Target="../media/image214.wmf"/><Relationship Id="rId12" Type="http://schemas.openxmlformats.org/officeDocument/2006/relationships/image" Target="../media/image219.wmf"/><Relationship Id="rId17" Type="http://schemas.openxmlformats.org/officeDocument/2006/relationships/image" Target="../media/image224.wmf"/><Relationship Id="rId2" Type="http://schemas.openxmlformats.org/officeDocument/2006/relationships/image" Target="../media/image209.wmf"/><Relationship Id="rId16" Type="http://schemas.openxmlformats.org/officeDocument/2006/relationships/image" Target="../media/image223.wmf"/><Relationship Id="rId1" Type="http://schemas.openxmlformats.org/officeDocument/2006/relationships/image" Target="../media/image208.wmf"/><Relationship Id="rId6" Type="http://schemas.openxmlformats.org/officeDocument/2006/relationships/image" Target="../media/image213.wmf"/><Relationship Id="rId11" Type="http://schemas.openxmlformats.org/officeDocument/2006/relationships/image" Target="../media/image218.wmf"/><Relationship Id="rId5" Type="http://schemas.openxmlformats.org/officeDocument/2006/relationships/image" Target="../media/image212.wmf"/><Relationship Id="rId15" Type="http://schemas.openxmlformats.org/officeDocument/2006/relationships/image" Target="../media/image222.wmf"/><Relationship Id="rId10" Type="http://schemas.openxmlformats.org/officeDocument/2006/relationships/image" Target="../media/image217.wmf"/><Relationship Id="rId4" Type="http://schemas.openxmlformats.org/officeDocument/2006/relationships/image" Target="../media/image211.wmf"/><Relationship Id="rId9" Type="http://schemas.openxmlformats.org/officeDocument/2006/relationships/image" Target="../media/image216.wmf"/><Relationship Id="rId14" Type="http://schemas.openxmlformats.org/officeDocument/2006/relationships/image" Target="../media/image22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wmf"/><Relationship Id="rId7" Type="http://schemas.openxmlformats.org/officeDocument/2006/relationships/image" Target="../media/image231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Relationship Id="rId6" Type="http://schemas.openxmlformats.org/officeDocument/2006/relationships/image" Target="../media/image230.wmf"/><Relationship Id="rId5" Type="http://schemas.openxmlformats.org/officeDocument/2006/relationships/image" Target="../media/image229.wmf"/><Relationship Id="rId4" Type="http://schemas.openxmlformats.org/officeDocument/2006/relationships/image" Target="../media/image228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wmf"/><Relationship Id="rId13" Type="http://schemas.openxmlformats.org/officeDocument/2006/relationships/image" Target="../media/image244.wmf"/><Relationship Id="rId3" Type="http://schemas.openxmlformats.org/officeDocument/2006/relationships/image" Target="../media/image234.wmf"/><Relationship Id="rId7" Type="http://schemas.openxmlformats.org/officeDocument/2006/relationships/image" Target="../media/image238.wmf"/><Relationship Id="rId12" Type="http://schemas.openxmlformats.org/officeDocument/2006/relationships/image" Target="../media/image243.wmf"/><Relationship Id="rId17" Type="http://schemas.openxmlformats.org/officeDocument/2006/relationships/image" Target="../media/image248.wmf"/><Relationship Id="rId2" Type="http://schemas.openxmlformats.org/officeDocument/2006/relationships/image" Target="../media/image233.wmf"/><Relationship Id="rId16" Type="http://schemas.openxmlformats.org/officeDocument/2006/relationships/image" Target="../media/image247.wmf"/><Relationship Id="rId1" Type="http://schemas.openxmlformats.org/officeDocument/2006/relationships/image" Target="../media/image232.wmf"/><Relationship Id="rId6" Type="http://schemas.openxmlformats.org/officeDocument/2006/relationships/image" Target="../media/image237.wmf"/><Relationship Id="rId11" Type="http://schemas.openxmlformats.org/officeDocument/2006/relationships/image" Target="../media/image242.wmf"/><Relationship Id="rId5" Type="http://schemas.openxmlformats.org/officeDocument/2006/relationships/image" Target="../media/image236.wmf"/><Relationship Id="rId15" Type="http://schemas.openxmlformats.org/officeDocument/2006/relationships/image" Target="../media/image246.wmf"/><Relationship Id="rId10" Type="http://schemas.openxmlformats.org/officeDocument/2006/relationships/image" Target="../media/image241.wmf"/><Relationship Id="rId4" Type="http://schemas.openxmlformats.org/officeDocument/2006/relationships/image" Target="../media/image235.wmf"/><Relationship Id="rId9" Type="http://schemas.openxmlformats.org/officeDocument/2006/relationships/image" Target="../media/image240.wmf"/><Relationship Id="rId14" Type="http://schemas.openxmlformats.org/officeDocument/2006/relationships/image" Target="../media/image245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wmf"/><Relationship Id="rId13" Type="http://schemas.openxmlformats.org/officeDocument/2006/relationships/image" Target="../media/image261.wmf"/><Relationship Id="rId3" Type="http://schemas.openxmlformats.org/officeDocument/2006/relationships/image" Target="../media/image251.wmf"/><Relationship Id="rId7" Type="http://schemas.openxmlformats.org/officeDocument/2006/relationships/image" Target="../media/image255.wmf"/><Relationship Id="rId12" Type="http://schemas.openxmlformats.org/officeDocument/2006/relationships/image" Target="../media/image260.wmf"/><Relationship Id="rId2" Type="http://schemas.openxmlformats.org/officeDocument/2006/relationships/image" Target="../media/image250.wmf"/><Relationship Id="rId1" Type="http://schemas.openxmlformats.org/officeDocument/2006/relationships/image" Target="../media/image249.wmf"/><Relationship Id="rId6" Type="http://schemas.openxmlformats.org/officeDocument/2006/relationships/image" Target="../media/image254.wmf"/><Relationship Id="rId11" Type="http://schemas.openxmlformats.org/officeDocument/2006/relationships/image" Target="../media/image259.wmf"/><Relationship Id="rId5" Type="http://schemas.openxmlformats.org/officeDocument/2006/relationships/image" Target="../media/image253.wmf"/><Relationship Id="rId10" Type="http://schemas.openxmlformats.org/officeDocument/2006/relationships/image" Target="../media/image258.wmf"/><Relationship Id="rId4" Type="http://schemas.openxmlformats.org/officeDocument/2006/relationships/image" Target="../media/image252.wmf"/><Relationship Id="rId9" Type="http://schemas.openxmlformats.org/officeDocument/2006/relationships/image" Target="../media/image257.wmf"/><Relationship Id="rId14" Type="http://schemas.openxmlformats.org/officeDocument/2006/relationships/image" Target="../media/image262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wmf"/><Relationship Id="rId3" Type="http://schemas.openxmlformats.org/officeDocument/2006/relationships/image" Target="../media/image265.wmf"/><Relationship Id="rId7" Type="http://schemas.openxmlformats.org/officeDocument/2006/relationships/image" Target="../media/image269.wmf"/><Relationship Id="rId2" Type="http://schemas.openxmlformats.org/officeDocument/2006/relationships/image" Target="../media/image264.wmf"/><Relationship Id="rId1" Type="http://schemas.openxmlformats.org/officeDocument/2006/relationships/image" Target="../media/image263.wmf"/><Relationship Id="rId6" Type="http://schemas.openxmlformats.org/officeDocument/2006/relationships/image" Target="../media/image268.wmf"/><Relationship Id="rId11" Type="http://schemas.openxmlformats.org/officeDocument/2006/relationships/image" Target="../media/image273.wmf"/><Relationship Id="rId5" Type="http://schemas.openxmlformats.org/officeDocument/2006/relationships/image" Target="../media/image267.wmf"/><Relationship Id="rId10" Type="http://schemas.openxmlformats.org/officeDocument/2006/relationships/image" Target="../media/image272.wmf"/><Relationship Id="rId4" Type="http://schemas.openxmlformats.org/officeDocument/2006/relationships/image" Target="../media/image266.wmf"/><Relationship Id="rId9" Type="http://schemas.openxmlformats.org/officeDocument/2006/relationships/image" Target="../media/image271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wmf"/><Relationship Id="rId13" Type="http://schemas.openxmlformats.org/officeDocument/2006/relationships/image" Target="../media/image286.wmf"/><Relationship Id="rId18" Type="http://schemas.openxmlformats.org/officeDocument/2006/relationships/image" Target="../media/image291.wmf"/><Relationship Id="rId3" Type="http://schemas.openxmlformats.org/officeDocument/2006/relationships/image" Target="../media/image276.wmf"/><Relationship Id="rId7" Type="http://schemas.openxmlformats.org/officeDocument/2006/relationships/image" Target="../media/image280.wmf"/><Relationship Id="rId12" Type="http://schemas.openxmlformats.org/officeDocument/2006/relationships/image" Target="../media/image285.wmf"/><Relationship Id="rId17" Type="http://schemas.openxmlformats.org/officeDocument/2006/relationships/image" Target="../media/image290.wmf"/><Relationship Id="rId2" Type="http://schemas.openxmlformats.org/officeDocument/2006/relationships/image" Target="../media/image275.wmf"/><Relationship Id="rId16" Type="http://schemas.openxmlformats.org/officeDocument/2006/relationships/image" Target="../media/image289.wmf"/><Relationship Id="rId1" Type="http://schemas.openxmlformats.org/officeDocument/2006/relationships/image" Target="../media/image274.wmf"/><Relationship Id="rId6" Type="http://schemas.openxmlformats.org/officeDocument/2006/relationships/image" Target="../media/image279.wmf"/><Relationship Id="rId11" Type="http://schemas.openxmlformats.org/officeDocument/2006/relationships/image" Target="../media/image284.wmf"/><Relationship Id="rId5" Type="http://schemas.openxmlformats.org/officeDocument/2006/relationships/image" Target="../media/image278.wmf"/><Relationship Id="rId15" Type="http://schemas.openxmlformats.org/officeDocument/2006/relationships/image" Target="../media/image288.wmf"/><Relationship Id="rId10" Type="http://schemas.openxmlformats.org/officeDocument/2006/relationships/image" Target="../media/image283.wmf"/><Relationship Id="rId4" Type="http://schemas.openxmlformats.org/officeDocument/2006/relationships/image" Target="../media/image277.wmf"/><Relationship Id="rId9" Type="http://schemas.openxmlformats.org/officeDocument/2006/relationships/image" Target="../media/image282.wmf"/><Relationship Id="rId14" Type="http://schemas.openxmlformats.org/officeDocument/2006/relationships/image" Target="../media/image287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9.wmf"/><Relationship Id="rId3" Type="http://schemas.openxmlformats.org/officeDocument/2006/relationships/image" Target="../media/image294.wmf"/><Relationship Id="rId7" Type="http://schemas.openxmlformats.org/officeDocument/2006/relationships/image" Target="../media/image298.wmf"/><Relationship Id="rId2" Type="http://schemas.openxmlformats.org/officeDocument/2006/relationships/image" Target="../media/image293.wmf"/><Relationship Id="rId1" Type="http://schemas.openxmlformats.org/officeDocument/2006/relationships/image" Target="../media/image292.wmf"/><Relationship Id="rId6" Type="http://schemas.openxmlformats.org/officeDocument/2006/relationships/image" Target="../media/image297.wmf"/><Relationship Id="rId11" Type="http://schemas.openxmlformats.org/officeDocument/2006/relationships/image" Target="../media/image302.wmf"/><Relationship Id="rId5" Type="http://schemas.openxmlformats.org/officeDocument/2006/relationships/image" Target="../media/image296.wmf"/><Relationship Id="rId10" Type="http://schemas.openxmlformats.org/officeDocument/2006/relationships/image" Target="../media/image301.wmf"/><Relationship Id="rId4" Type="http://schemas.openxmlformats.org/officeDocument/2006/relationships/image" Target="../media/image295.wmf"/><Relationship Id="rId9" Type="http://schemas.openxmlformats.org/officeDocument/2006/relationships/image" Target="../media/image300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wmf"/><Relationship Id="rId13" Type="http://schemas.openxmlformats.org/officeDocument/2006/relationships/image" Target="../media/image315.wmf"/><Relationship Id="rId18" Type="http://schemas.openxmlformats.org/officeDocument/2006/relationships/image" Target="../media/image320.wmf"/><Relationship Id="rId3" Type="http://schemas.openxmlformats.org/officeDocument/2006/relationships/image" Target="../media/image305.wmf"/><Relationship Id="rId7" Type="http://schemas.openxmlformats.org/officeDocument/2006/relationships/image" Target="../media/image309.wmf"/><Relationship Id="rId12" Type="http://schemas.openxmlformats.org/officeDocument/2006/relationships/image" Target="../media/image314.wmf"/><Relationship Id="rId17" Type="http://schemas.openxmlformats.org/officeDocument/2006/relationships/image" Target="../media/image319.wmf"/><Relationship Id="rId2" Type="http://schemas.openxmlformats.org/officeDocument/2006/relationships/image" Target="../media/image304.wmf"/><Relationship Id="rId16" Type="http://schemas.openxmlformats.org/officeDocument/2006/relationships/image" Target="../media/image318.wmf"/><Relationship Id="rId20" Type="http://schemas.openxmlformats.org/officeDocument/2006/relationships/image" Target="../media/image322.wmf"/><Relationship Id="rId1" Type="http://schemas.openxmlformats.org/officeDocument/2006/relationships/image" Target="../media/image303.wmf"/><Relationship Id="rId6" Type="http://schemas.openxmlformats.org/officeDocument/2006/relationships/image" Target="../media/image308.wmf"/><Relationship Id="rId11" Type="http://schemas.openxmlformats.org/officeDocument/2006/relationships/image" Target="../media/image313.wmf"/><Relationship Id="rId5" Type="http://schemas.openxmlformats.org/officeDocument/2006/relationships/image" Target="../media/image307.wmf"/><Relationship Id="rId15" Type="http://schemas.openxmlformats.org/officeDocument/2006/relationships/image" Target="../media/image317.wmf"/><Relationship Id="rId10" Type="http://schemas.openxmlformats.org/officeDocument/2006/relationships/image" Target="../media/image312.wmf"/><Relationship Id="rId19" Type="http://schemas.openxmlformats.org/officeDocument/2006/relationships/image" Target="../media/image321.wmf"/><Relationship Id="rId4" Type="http://schemas.openxmlformats.org/officeDocument/2006/relationships/image" Target="../media/image306.wmf"/><Relationship Id="rId9" Type="http://schemas.openxmlformats.org/officeDocument/2006/relationships/image" Target="../media/image311.wmf"/><Relationship Id="rId14" Type="http://schemas.openxmlformats.org/officeDocument/2006/relationships/image" Target="../media/image316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wmf"/><Relationship Id="rId3" Type="http://schemas.openxmlformats.org/officeDocument/2006/relationships/image" Target="../media/image325.wmf"/><Relationship Id="rId7" Type="http://schemas.openxmlformats.org/officeDocument/2006/relationships/image" Target="../media/image329.wmf"/><Relationship Id="rId2" Type="http://schemas.openxmlformats.org/officeDocument/2006/relationships/image" Target="../media/image324.wmf"/><Relationship Id="rId1" Type="http://schemas.openxmlformats.org/officeDocument/2006/relationships/image" Target="../media/image323.wmf"/><Relationship Id="rId6" Type="http://schemas.openxmlformats.org/officeDocument/2006/relationships/image" Target="../media/image328.wmf"/><Relationship Id="rId5" Type="http://schemas.openxmlformats.org/officeDocument/2006/relationships/image" Target="../media/image327.wmf"/><Relationship Id="rId10" Type="http://schemas.openxmlformats.org/officeDocument/2006/relationships/image" Target="../media/image332.wmf"/><Relationship Id="rId4" Type="http://schemas.openxmlformats.org/officeDocument/2006/relationships/image" Target="../media/image326.wmf"/><Relationship Id="rId9" Type="http://schemas.openxmlformats.org/officeDocument/2006/relationships/image" Target="../media/image331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wmf"/><Relationship Id="rId13" Type="http://schemas.openxmlformats.org/officeDocument/2006/relationships/image" Target="../media/image345.wmf"/><Relationship Id="rId3" Type="http://schemas.openxmlformats.org/officeDocument/2006/relationships/image" Target="../media/image335.wmf"/><Relationship Id="rId7" Type="http://schemas.openxmlformats.org/officeDocument/2006/relationships/image" Target="../media/image339.wmf"/><Relationship Id="rId12" Type="http://schemas.openxmlformats.org/officeDocument/2006/relationships/image" Target="../media/image344.wmf"/><Relationship Id="rId2" Type="http://schemas.openxmlformats.org/officeDocument/2006/relationships/image" Target="../media/image334.wmf"/><Relationship Id="rId1" Type="http://schemas.openxmlformats.org/officeDocument/2006/relationships/image" Target="../media/image333.wmf"/><Relationship Id="rId6" Type="http://schemas.openxmlformats.org/officeDocument/2006/relationships/image" Target="../media/image338.wmf"/><Relationship Id="rId11" Type="http://schemas.openxmlformats.org/officeDocument/2006/relationships/image" Target="../media/image343.wmf"/><Relationship Id="rId5" Type="http://schemas.openxmlformats.org/officeDocument/2006/relationships/image" Target="../media/image337.wmf"/><Relationship Id="rId15" Type="http://schemas.openxmlformats.org/officeDocument/2006/relationships/image" Target="../media/image347.wmf"/><Relationship Id="rId10" Type="http://schemas.openxmlformats.org/officeDocument/2006/relationships/image" Target="../media/image342.wmf"/><Relationship Id="rId4" Type="http://schemas.openxmlformats.org/officeDocument/2006/relationships/image" Target="../media/image336.wmf"/><Relationship Id="rId9" Type="http://schemas.openxmlformats.org/officeDocument/2006/relationships/image" Target="../media/image341.wmf"/><Relationship Id="rId14" Type="http://schemas.openxmlformats.org/officeDocument/2006/relationships/image" Target="../media/image34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5" Type="http://schemas.openxmlformats.org/officeDocument/2006/relationships/image" Target="../media/image22.wmf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wmf"/><Relationship Id="rId2" Type="http://schemas.openxmlformats.org/officeDocument/2006/relationships/image" Target="../media/image349.wmf"/><Relationship Id="rId1" Type="http://schemas.openxmlformats.org/officeDocument/2006/relationships/image" Target="../media/image34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1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17" Type="http://schemas.openxmlformats.org/officeDocument/2006/relationships/image" Target="../media/image45.wmf"/><Relationship Id="rId2" Type="http://schemas.openxmlformats.org/officeDocument/2006/relationships/image" Target="../media/image30.wmf"/><Relationship Id="rId16" Type="http://schemas.openxmlformats.org/officeDocument/2006/relationships/image" Target="../media/image44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5" Type="http://schemas.openxmlformats.org/officeDocument/2006/relationships/image" Target="../media/image4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Relationship Id="rId14" Type="http://schemas.openxmlformats.org/officeDocument/2006/relationships/image" Target="../media/image4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12" Type="http://schemas.openxmlformats.org/officeDocument/2006/relationships/image" Target="../media/image57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0" Type="http://schemas.openxmlformats.org/officeDocument/2006/relationships/image" Target="../media/image55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10" Type="http://schemas.openxmlformats.org/officeDocument/2006/relationships/image" Target="../media/image67.wmf"/><Relationship Id="rId4" Type="http://schemas.openxmlformats.org/officeDocument/2006/relationships/image" Target="../media/image61.wmf"/><Relationship Id="rId9" Type="http://schemas.openxmlformats.org/officeDocument/2006/relationships/image" Target="../media/image6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image" Target="../media/image85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12" Type="http://schemas.openxmlformats.org/officeDocument/2006/relationships/image" Target="../media/image84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11" Type="http://schemas.openxmlformats.org/officeDocument/2006/relationships/image" Target="../media/image83.wmf"/><Relationship Id="rId5" Type="http://schemas.openxmlformats.org/officeDocument/2006/relationships/image" Target="../media/image77.wmf"/><Relationship Id="rId15" Type="http://schemas.openxmlformats.org/officeDocument/2006/relationships/image" Target="../media/image87.wmf"/><Relationship Id="rId10" Type="http://schemas.openxmlformats.org/officeDocument/2006/relationships/image" Target="../media/image82.wmf"/><Relationship Id="rId4" Type="http://schemas.openxmlformats.org/officeDocument/2006/relationships/image" Target="../media/image76.wmf"/><Relationship Id="rId9" Type="http://schemas.openxmlformats.org/officeDocument/2006/relationships/image" Target="../media/image81.wmf"/><Relationship Id="rId14" Type="http://schemas.openxmlformats.org/officeDocument/2006/relationships/image" Target="../media/image8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11" Type="http://schemas.openxmlformats.org/officeDocument/2006/relationships/image" Target="../media/image98.wmf"/><Relationship Id="rId5" Type="http://schemas.openxmlformats.org/officeDocument/2006/relationships/image" Target="../media/image92.wmf"/><Relationship Id="rId10" Type="http://schemas.openxmlformats.org/officeDocument/2006/relationships/image" Target="../media/image97.wmf"/><Relationship Id="rId4" Type="http://schemas.openxmlformats.org/officeDocument/2006/relationships/image" Target="../media/image91.wmf"/><Relationship Id="rId9" Type="http://schemas.openxmlformats.org/officeDocument/2006/relationships/image" Target="../media/image9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单击此处编辑母版文本样式</a:t>
            </a:r>
          </a:p>
          <a:p>
            <a:pPr lvl="1"/>
            <a:r>
              <a:rPr lang="zh-CN" altLang="zh-CN" noProof="0" smtClean="0"/>
              <a:t>第二级</a:t>
            </a:r>
          </a:p>
          <a:p>
            <a:pPr lvl="2"/>
            <a:r>
              <a:rPr lang="zh-CN" altLang="zh-CN" noProof="0" smtClean="0"/>
              <a:t>第三级</a:t>
            </a:r>
          </a:p>
          <a:p>
            <a:pPr lvl="3"/>
            <a:r>
              <a:rPr lang="zh-CN" altLang="zh-CN" noProof="0" smtClean="0"/>
              <a:t>第四级</a:t>
            </a:r>
          </a:p>
          <a:p>
            <a:pPr lvl="4"/>
            <a:r>
              <a:rPr lang="zh-CN" altLang="zh-CN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661A2DA-2348-492E-8792-0E6F260AAC3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739888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456"/>
            <a:ext cx="6858000" cy="238779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335"/>
            <a:ext cx="6858000" cy="165589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9335" indent="0" algn="ctr">
              <a:buNone/>
              <a:defRPr sz="1200"/>
            </a:lvl4pPr>
            <a:lvl5pPr marL="1372235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9432F8-6DC9-4CC6-B7E7-943827E9E4DB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961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B14ECD-B464-4128-9957-2728B241725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530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61"/>
            <a:ext cx="2057400" cy="585200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61"/>
            <a:ext cx="6052930" cy="585200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45B3E5-9443-4DD3-8265-CAB793D39602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0539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456"/>
            <a:ext cx="6858000" cy="238779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335"/>
            <a:ext cx="6858000" cy="165589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9335" indent="0" algn="ctr">
              <a:buNone/>
              <a:defRPr sz="1200"/>
            </a:lvl4pPr>
            <a:lvl5pPr marL="1372235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0C689E-3D96-4153-A9B8-087E8A3B9AAC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767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23AC68-50D9-4406-A167-22A8261984E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642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879"/>
            <a:ext cx="7886700" cy="285297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842"/>
            <a:ext cx="7886700" cy="1500311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93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22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6E5619-F6FC-48E1-BE2B-7C5F720EB2B3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137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332"/>
            <a:ext cx="4032504" cy="4526336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332"/>
            <a:ext cx="4032504" cy="4526336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DE13F0-CE95-4F98-8858-DC26E2AFF527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3175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55"/>
            <a:ext cx="7886700" cy="1325672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585"/>
            <a:ext cx="3655181" cy="823980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9335" indent="0">
              <a:buNone/>
              <a:defRPr sz="1350"/>
            </a:lvl4pPr>
            <a:lvl5pPr marL="1372235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599"/>
            <a:ext cx="3655181" cy="35245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585"/>
            <a:ext cx="3673182" cy="823980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9335" indent="0">
              <a:buNone/>
              <a:defRPr sz="1350"/>
            </a:lvl4pPr>
            <a:lvl5pPr marL="1372235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599"/>
            <a:ext cx="3673182" cy="35245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95C57B-C30D-48F3-AAC8-D91ABF065057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9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E2F8F8-C0CC-41F1-8995-C18FA2B1CC6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6612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9BCFF7-00D5-4DBC-8E9C-AE4F830E1A6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66081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38"/>
            <a:ext cx="2949178" cy="160033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506"/>
            <a:ext cx="4629150" cy="487402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570"/>
            <a:ext cx="2949178" cy="381190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9335" indent="0">
              <a:buNone/>
              <a:defRPr sz="750"/>
            </a:lvl4pPr>
            <a:lvl5pPr marL="1372235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41C9C6-2F7F-4380-B500-A2E93CDB7E6B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97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39F2BE-0D9E-4D99-89D8-109BF9F3F3E9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61423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38"/>
            <a:ext cx="3124012" cy="160033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39"/>
            <a:ext cx="4629150" cy="540429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9335" indent="0">
              <a:buNone/>
              <a:defRPr sz="1500"/>
            </a:lvl4pPr>
            <a:lvl5pPr marL="1372235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570"/>
            <a:ext cx="3124012" cy="3811902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9335" indent="0">
              <a:buNone/>
              <a:defRPr sz="1050"/>
            </a:lvl4pPr>
            <a:lvl5pPr marL="1372235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274F34-71E2-40D0-BE7F-2689E81EA101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2292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843B9F-EC4B-4CBD-8E11-FC3384619574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76436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61"/>
            <a:ext cx="2057400" cy="585200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61"/>
            <a:ext cx="6052930" cy="585200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CBEE05-D5AF-4FB5-8AD8-348562F4A4BF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4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879"/>
            <a:ext cx="7886700" cy="285297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842"/>
            <a:ext cx="7886700" cy="1500311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93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22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70700F-922D-41C8-9A69-5F812E95B7DD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503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332"/>
            <a:ext cx="4032504" cy="4526336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332"/>
            <a:ext cx="4032504" cy="4526336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59E7D7-52AE-4FEC-82A1-914E09C4A201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541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55"/>
            <a:ext cx="7886700" cy="1325672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585"/>
            <a:ext cx="3655181" cy="823980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9335" indent="0">
              <a:buNone/>
              <a:defRPr sz="1350"/>
            </a:lvl4pPr>
            <a:lvl5pPr marL="1372235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599"/>
            <a:ext cx="3655181" cy="35245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585"/>
            <a:ext cx="3673182" cy="823980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9335" indent="0">
              <a:buNone/>
              <a:defRPr sz="1350"/>
            </a:lvl4pPr>
            <a:lvl5pPr marL="1372235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599"/>
            <a:ext cx="3673182" cy="35245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8706A5-9134-42D2-944A-DD3A6D91BA56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424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74162C-7B62-4A39-ABC1-B43217AD3496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86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DD5CFC-7D9D-4649-92BA-3F98F42D561B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132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38"/>
            <a:ext cx="2949178" cy="160033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506"/>
            <a:ext cx="4629150" cy="487402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570"/>
            <a:ext cx="2949178" cy="381190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9335" indent="0">
              <a:buNone/>
              <a:defRPr sz="750"/>
            </a:lvl4pPr>
            <a:lvl5pPr marL="1372235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410CDA-74D6-4D0C-8B5A-EB54F588541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225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38"/>
            <a:ext cx="3124012" cy="160033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39"/>
            <a:ext cx="4629150" cy="540429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9335" indent="0">
              <a:buNone/>
              <a:defRPr sz="1500"/>
            </a:lvl4pPr>
            <a:lvl5pPr marL="1372235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570"/>
            <a:ext cx="3124012" cy="3811902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9335" indent="0">
              <a:buNone/>
              <a:defRPr sz="1050"/>
            </a:lvl4pPr>
            <a:lvl5pPr marL="1372235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A7DA94-D260-4209-9327-B803D2179BC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739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defRPr sz="14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3CF9E2-06EB-4097-BC52-E08EA48BDC3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125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635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835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2235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635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1035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文本占位符 1026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defRPr sz="14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C3F093-43F8-4456-9F86-064AED2475A0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841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635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835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2235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635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1035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80.wmf"/><Relationship Id="rId26" Type="http://schemas.openxmlformats.org/officeDocument/2006/relationships/image" Target="../media/image84.wmf"/><Relationship Id="rId3" Type="http://schemas.openxmlformats.org/officeDocument/2006/relationships/oleObject" Target="../embeddings/oleObject74.bin"/><Relationship Id="rId21" Type="http://schemas.openxmlformats.org/officeDocument/2006/relationships/oleObject" Target="../embeddings/oleObject83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81.bin"/><Relationship Id="rId25" Type="http://schemas.openxmlformats.org/officeDocument/2006/relationships/oleObject" Target="../embeddings/oleObject85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79.wmf"/><Relationship Id="rId20" Type="http://schemas.openxmlformats.org/officeDocument/2006/relationships/image" Target="../media/image81.wmf"/><Relationship Id="rId29" Type="http://schemas.openxmlformats.org/officeDocument/2006/relationships/oleObject" Target="../embeddings/oleObject87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8.bin"/><Relationship Id="rId24" Type="http://schemas.openxmlformats.org/officeDocument/2006/relationships/image" Target="../media/image83.wmf"/><Relationship Id="rId32" Type="http://schemas.openxmlformats.org/officeDocument/2006/relationships/image" Target="../media/image87.wmf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4.bin"/><Relationship Id="rId28" Type="http://schemas.openxmlformats.org/officeDocument/2006/relationships/image" Target="../media/image85.wmf"/><Relationship Id="rId10" Type="http://schemas.openxmlformats.org/officeDocument/2006/relationships/image" Target="../media/image76.wmf"/><Relationship Id="rId19" Type="http://schemas.openxmlformats.org/officeDocument/2006/relationships/oleObject" Target="../embeddings/oleObject82.bin"/><Relationship Id="rId31" Type="http://schemas.openxmlformats.org/officeDocument/2006/relationships/oleObject" Target="../embeddings/oleObject88.bin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78.wmf"/><Relationship Id="rId22" Type="http://schemas.openxmlformats.org/officeDocument/2006/relationships/image" Target="../media/image82.wmf"/><Relationship Id="rId27" Type="http://schemas.openxmlformats.org/officeDocument/2006/relationships/oleObject" Target="../embeddings/oleObject86.bin"/><Relationship Id="rId30" Type="http://schemas.openxmlformats.org/officeDocument/2006/relationships/image" Target="../media/image8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95.wmf"/><Relationship Id="rId3" Type="http://schemas.openxmlformats.org/officeDocument/2006/relationships/oleObject" Target="../embeddings/oleObject89.bin"/><Relationship Id="rId21" Type="http://schemas.openxmlformats.org/officeDocument/2006/relationships/oleObject" Target="../embeddings/oleObject98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2.wmf"/><Relationship Id="rId17" Type="http://schemas.openxmlformats.org/officeDocument/2006/relationships/oleObject" Target="../embeddings/oleObject96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94.wmf"/><Relationship Id="rId20" Type="http://schemas.openxmlformats.org/officeDocument/2006/relationships/image" Target="../media/image96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93.bin"/><Relationship Id="rId24" Type="http://schemas.openxmlformats.org/officeDocument/2006/relationships/image" Target="../media/image98.wmf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23" Type="http://schemas.openxmlformats.org/officeDocument/2006/relationships/oleObject" Target="../embeddings/oleObject99.bin"/><Relationship Id="rId10" Type="http://schemas.openxmlformats.org/officeDocument/2006/relationships/image" Target="../media/image91.wmf"/><Relationship Id="rId19" Type="http://schemas.openxmlformats.org/officeDocument/2006/relationships/oleObject" Target="../embeddings/oleObject97.bin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93.wmf"/><Relationship Id="rId22" Type="http://schemas.openxmlformats.org/officeDocument/2006/relationships/image" Target="../media/image97.w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106.wmf"/><Relationship Id="rId26" Type="http://schemas.openxmlformats.org/officeDocument/2006/relationships/image" Target="../media/image110.wmf"/><Relationship Id="rId3" Type="http://schemas.openxmlformats.org/officeDocument/2006/relationships/oleObject" Target="../embeddings/oleObject100.bin"/><Relationship Id="rId21" Type="http://schemas.openxmlformats.org/officeDocument/2006/relationships/oleObject" Target="../embeddings/oleObject109.bin"/><Relationship Id="rId34" Type="http://schemas.openxmlformats.org/officeDocument/2006/relationships/image" Target="../media/image114.wmf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107.bin"/><Relationship Id="rId25" Type="http://schemas.openxmlformats.org/officeDocument/2006/relationships/oleObject" Target="../embeddings/oleObject111.bin"/><Relationship Id="rId33" Type="http://schemas.openxmlformats.org/officeDocument/2006/relationships/oleObject" Target="../embeddings/oleObject115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05.wmf"/><Relationship Id="rId20" Type="http://schemas.openxmlformats.org/officeDocument/2006/relationships/image" Target="../media/image107.wmf"/><Relationship Id="rId29" Type="http://schemas.openxmlformats.org/officeDocument/2006/relationships/oleObject" Target="../embeddings/oleObject113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04.bin"/><Relationship Id="rId24" Type="http://schemas.openxmlformats.org/officeDocument/2006/relationships/image" Target="../media/image109.wmf"/><Relationship Id="rId32" Type="http://schemas.openxmlformats.org/officeDocument/2006/relationships/image" Target="../media/image113.wmf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23" Type="http://schemas.openxmlformats.org/officeDocument/2006/relationships/oleObject" Target="../embeddings/oleObject110.bin"/><Relationship Id="rId28" Type="http://schemas.openxmlformats.org/officeDocument/2006/relationships/image" Target="../media/image111.emf"/><Relationship Id="rId10" Type="http://schemas.openxmlformats.org/officeDocument/2006/relationships/image" Target="../media/image102.wmf"/><Relationship Id="rId19" Type="http://schemas.openxmlformats.org/officeDocument/2006/relationships/oleObject" Target="../embeddings/oleObject108.bin"/><Relationship Id="rId31" Type="http://schemas.openxmlformats.org/officeDocument/2006/relationships/oleObject" Target="../embeddings/oleObject114.bin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04.wmf"/><Relationship Id="rId22" Type="http://schemas.openxmlformats.org/officeDocument/2006/relationships/image" Target="../media/image108.wmf"/><Relationship Id="rId27" Type="http://schemas.openxmlformats.org/officeDocument/2006/relationships/oleObject" Target="../embeddings/oleObject112.bin"/><Relationship Id="rId30" Type="http://schemas.openxmlformats.org/officeDocument/2006/relationships/image" Target="../media/image112.wmf"/><Relationship Id="rId8" Type="http://schemas.openxmlformats.org/officeDocument/2006/relationships/image" Target="../media/image10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22.wmf"/><Relationship Id="rId26" Type="http://schemas.openxmlformats.org/officeDocument/2006/relationships/image" Target="../media/image126.wmf"/><Relationship Id="rId3" Type="http://schemas.openxmlformats.org/officeDocument/2006/relationships/oleObject" Target="../embeddings/oleObject116.bin"/><Relationship Id="rId21" Type="http://schemas.openxmlformats.org/officeDocument/2006/relationships/oleObject" Target="../embeddings/oleObject125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19.wmf"/><Relationship Id="rId17" Type="http://schemas.openxmlformats.org/officeDocument/2006/relationships/oleObject" Target="../embeddings/oleObject123.bin"/><Relationship Id="rId25" Type="http://schemas.openxmlformats.org/officeDocument/2006/relationships/oleObject" Target="../embeddings/oleObject127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21.wmf"/><Relationship Id="rId20" Type="http://schemas.openxmlformats.org/officeDocument/2006/relationships/image" Target="../media/image123.wmf"/><Relationship Id="rId29" Type="http://schemas.openxmlformats.org/officeDocument/2006/relationships/oleObject" Target="../embeddings/oleObject129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20.bin"/><Relationship Id="rId24" Type="http://schemas.openxmlformats.org/officeDocument/2006/relationships/image" Target="../media/image125.wmf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23" Type="http://schemas.openxmlformats.org/officeDocument/2006/relationships/oleObject" Target="../embeddings/oleObject126.bin"/><Relationship Id="rId28" Type="http://schemas.openxmlformats.org/officeDocument/2006/relationships/image" Target="../media/image127.wmf"/><Relationship Id="rId10" Type="http://schemas.openxmlformats.org/officeDocument/2006/relationships/image" Target="../media/image118.wmf"/><Relationship Id="rId19" Type="http://schemas.openxmlformats.org/officeDocument/2006/relationships/oleObject" Target="../embeddings/oleObject124.bin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20.wmf"/><Relationship Id="rId22" Type="http://schemas.openxmlformats.org/officeDocument/2006/relationships/image" Target="../media/image124.wmf"/><Relationship Id="rId27" Type="http://schemas.openxmlformats.org/officeDocument/2006/relationships/oleObject" Target="../embeddings/oleObject128.bin"/><Relationship Id="rId30" Type="http://schemas.openxmlformats.org/officeDocument/2006/relationships/image" Target="../media/image12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36.bin"/><Relationship Id="rId18" Type="http://schemas.openxmlformats.org/officeDocument/2006/relationships/image" Target="../media/image133.wmf"/><Relationship Id="rId26" Type="http://schemas.openxmlformats.org/officeDocument/2006/relationships/oleObject" Target="../embeddings/oleObject143.bin"/><Relationship Id="rId3" Type="http://schemas.openxmlformats.org/officeDocument/2006/relationships/oleObject" Target="../embeddings/oleObject130.bin"/><Relationship Id="rId21" Type="http://schemas.openxmlformats.org/officeDocument/2006/relationships/oleObject" Target="../embeddings/oleObject140.bin"/><Relationship Id="rId7" Type="http://schemas.openxmlformats.org/officeDocument/2006/relationships/oleObject" Target="../embeddings/oleObject132.bin"/><Relationship Id="rId12" Type="http://schemas.openxmlformats.org/officeDocument/2006/relationships/oleObject" Target="../embeddings/oleObject135.bin"/><Relationship Id="rId17" Type="http://schemas.openxmlformats.org/officeDocument/2006/relationships/oleObject" Target="../embeddings/oleObject138.bin"/><Relationship Id="rId25" Type="http://schemas.openxmlformats.org/officeDocument/2006/relationships/image" Target="../media/image136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32.wmf"/><Relationship Id="rId20" Type="http://schemas.openxmlformats.org/officeDocument/2006/relationships/image" Target="../media/image134.wmf"/><Relationship Id="rId29" Type="http://schemas.openxmlformats.org/officeDocument/2006/relationships/oleObject" Target="../embeddings/oleObject145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34.bin"/><Relationship Id="rId24" Type="http://schemas.openxmlformats.org/officeDocument/2006/relationships/oleObject" Target="../embeddings/oleObject142.bin"/><Relationship Id="rId5" Type="http://schemas.openxmlformats.org/officeDocument/2006/relationships/oleObject" Target="../embeddings/oleObject131.bin"/><Relationship Id="rId15" Type="http://schemas.openxmlformats.org/officeDocument/2006/relationships/oleObject" Target="../embeddings/oleObject137.bin"/><Relationship Id="rId23" Type="http://schemas.openxmlformats.org/officeDocument/2006/relationships/image" Target="../media/image135.wmf"/><Relationship Id="rId28" Type="http://schemas.openxmlformats.org/officeDocument/2006/relationships/image" Target="../media/image137.wmf"/><Relationship Id="rId10" Type="http://schemas.openxmlformats.org/officeDocument/2006/relationships/image" Target="../media/image130.wmf"/><Relationship Id="rId19" Type="http://schemas.openxmlformats.org/officeDocument/2006/relationships/oleObject" Target="../embeddings/oleObject139.bin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31.wmf"/><Relationship Id="rId22" Type="http://schemas.openxmlformats.org/officeDocument/2006/relationships/oleObject" Target="../embeddings/oleObject141.bin"/><Relationship Id="rId27" Type="http://schemas.openxmlformats.org/officeDocument/2006/relationships/oleObject" Target="../embeddings/oleObject144.bin"/><Relationship Id="rId30" Type="http://schemas.openxmlformats.org/officeDocument/2006/relationships/image" Target="../media/image13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151.bin"/><Relationship Id="rId18" Type="http://schemas.openxmlformats.org/officeDocument/2006/relationships/image" Target="../media/image144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41.wmf"/><Relationship Id="rId17" Type="http://schemas.openxmlformats.org/officeDocument/2006/relationships/oleObject" Target="../embeddings/oleObject153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4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5" Type="http://schemas.openxmlformats.org/officeDocument/2006/relationships/oleObject" Target="../embeddings/oleObject152.bin"/><Relationship Id="rId10" Type="http://schemas.openxmlformats.org/officeDocument/2006/relationships/image" Target="../media/image127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4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59.bin"/><Relationship Id="rId18" Type="http://schemas.openxmlformats.org/officeDocument/2006/relationships/image" Target="../media/image152.wmf"/><Relationship Id="rId26" Type="http://schemas.openxmlformats.org/officeDocument/2006/relationships/image" Target="../media/image156.wmf"/><Relationship Id="rId3" Type="http://schemas.openxmlformats.org/officeDocument/2006/relationships/oleObject" Target="../embeddings/oleObject154.bin"/><Relationship Id="rId21" Type="http://schemas.openxmlformats.org/officeDocument/2006/relationships/oleObject" Target="../embeddings/oleObject163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49.wmf"/><Relationship Id="rId17" Type="http://schemas.openxmlformats.org/officeDocument/2006/relationships/oleObject" Target="../embeddings/oleObject161.bin"/><Relationship Id="rId25" Type="http://schemas.openxmlformats.org/officeDocument/2006/relationships/oleObject" Target="../embeddings/oleObject165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51.wmf"/><Relationship Id="rId20" Type="http://schemas.openxmlformats.org/officeDocument/2006/relationships/image" Target="../media/image153.wmf"/><Relationship Id="rId29" Type="http://schemas.openxmlformats.org/officeDocument/2006/relationships/oleObject" Target="../embeddings/oleObject167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58.bin"/><Relationship Id="rId24" Type="http://schemas.openxmlformats.org/officeDocument/2006/relationships/image" Target="../media/image155.wmf"/><Relationship Id="rId32" Type="http://schemas.openxmlformats.org/officeDocument/2006/relationships/image" Target="../media/image159.wmf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23" Type="http://schemas.openxmlformats.org/officeDocument/2006/relationships/oleObject" Target="../embeddings/oleObject164.bin"/><Relationship Id="rId28" Type="http://schemas.openxmlformats.org/officeDocument/2006/relationships/image" Target="../media/image157.wmf"/><Relationship Id="rId10" Type="http://schemas.openxmlformats.org/officeDocument/2006/relationships/image" Target="../media/image148.wmf"/><Relationship Id="rId19" Type="http://schemas.openxmlformats.org/officeDocument/2006/relationships/oleObject" Target="../embeddings/oleObject162.bin"/><Relationship Id="rId31" Type="http://schemas.openxmlformats.org/officeDocument/2006/relationships/oleObject" Target="../embeddings/oleObject168.bin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50.wmf"/><Relationship Id="rId22" Type="http://schemas.openxmlformats.org/officeDocument/2006/relationships/image" Target="../media/image154.wmf"/><Relationship Id="rId27" Type="http://schemas.openxmlformats.org/officeDocument/2006/relationships/oleObject" Target="../embeddings/oleObject166.bin"/><Relationship Id="rId30" Type="http://schemas.openxmlformats.org/officeDocument/2006/relationships/image" Target="../media/image158.w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4.bin"/><Relationship Id="rId18" Type="http://schemas.openxmlformats.org/officeDocument/2006/relationships/image" Target="../media/image166.wmf"/><Relationship Id="rId26" Type="http://schemas.openxmlformats.org/officeDocument/2006/relationships/image" Target="../media/image170.wmf"/><Relationship Id="rId3" Type="http://schemas.openxmlformats.org/officeDocument/2006/relationships/oleObject" Target="../embeddings/oleObject169.bin"/><Relationship Id="rId21" Type="http://schemas.openxmlformats.org/officeDocument/2006/relationships/oleObject" Target="../embeddings/oleObject179.bin"/><Relationship Id="rId34" Type="http://schemas.openxmlformats.org/officeDocument/2006/relationships/image" Target="../media/image174.wmf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64.wmf"/><Relationship Id="rId17" Type="http://schemas.openxmlformats.org/officeDocument/2006/relationships/oleObject" Target="../embeddings/oleObject177.bin"/><Relationship Id="rId25" Type="http://schemas.openxmlformats.org/officeDocument/2006/relationships/oleObject" Target="../embeddings/oleObject181.bin"/><Relationship Id="rId33" Type="http://schemas.openxmlformats.org/officeDocument/2006/relationships/oleObject" Target="../embeddings/oleObject185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76.bin"/><Relationship Id="rId20" Type="http://schemas.openxmlformats.org/officeDocument/2006/relationships/image" Target="../media/image167.wmf"/><Relationship Id="rId29" Type="http://schemas.openxmlformats.org/officeDocument/2006/relationships/oleObject" Target="../embeddings/oleObject183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173.bin"/><Relationship Id="rId24" Type="http://schemas.openxmlformats.org/officeDocument/2006/relationships/image" Target="../media/image169.wmf"/><Relationship Id="rId32" Type="http://schemas.openxmlformats.org/officeDocument/2006/relationships/image" Target="../media/image173.wmf"/><Relationship Id="rId5" Type="http://schemas.openxmlformats.org/officeDocument/2006/relationships/oleObject" Target="../embeddings/oleObject170.bin"/><Relationship Id="rId15" Type="http://schemas.openxmlformats.org/officeDocument/2006/relationships/image" Target="../media/image165.wmf"/><Relationship Id="rId23" Type="http://schemas.openxmlformats.org/officeDocument/2006/relationships/oleObject" Target="../embeddings/oleObject180.bin"/><Relationship Id="rId28" Type="http://schemas.openxmlformats.org/officeDocument/2006/relationships/image" Target="../media/image171.wmf"/><Relationship Id="rId10" Type="http://schemas.openxmlformats.org/officeDocument/2006/relationships/image" Target="../media/image163.wmf"/><Relationship Id="rId19" Type="http://schemas.openxmlformats.org/officeDocument/2006/relationships/oleObject" Target="../embeddings/oleObject178.bin"/><Relationship Id="rId31" Type="http://schemas.openxmlformats.org/officeDocument/2006/relationships/oleObject" Target="../embeddings/oleObject184.bin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172.bin"/><Relationship Id="rId14" Type="http://schemas.openxmlformats.org/officeDocument/2006/relationships/oleObject" Target="../embeddings/oleObject175.bin"/><Relationship Id="rId22" Type="http://schemas.openxmlformats.org/officeDocument/2006/relationships/image" Target="../media/image168.wmf"/><Relationship Id="rId27" Type="http://schemas.openxmlformats.org/officeDocument/2006/relationships/oleObject" Target="../embeddings/oleObject182.bin"/><Relationship Id="rId30" Type="http://schemas.openxmlformats.org/officeDocument/2006/relationships/image" Target="../media/image172.wmf"/><Relationship Id="rId8" Type="http://schemas.openxmlformats.org/officeDocument/2006/relationships/image" Target="../media/image16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13" Type="http://schemas.openxmlformats.org/officeDocument/2006/relationships/oleObject" Target="../embeddings/oleObject191.bin"/><Relationship Id="rId18" Type="http://schemas.openxmlformats.org/officeDocument/2006/relationships/image" Target="../media/image182.wmf"/><Relationship Id="rId3" Type="http://schemas.openxmlformats.org/officeDocument/2006/relationships/oleObject" Target="../embeddings/oleObject186.bin"/><Relationship Id="rId21" Type="http://schemas.openxmlformats.org/officeDocument/2006/relationships/oleObject" Target="../embeddings/oleObject195.bin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179.wmf"/><Relationship Id="rId17" Type="http://schemas.openxmlformats.org/officeDocument/2006/relationships/oleObject" Target="../embeddings/oleObject193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81.wmf"/><Relationship Id="rId20" Type="http://schemas.openxmlformats.org/officeDocument/2006/relationships/image" Target="../media/image183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76.wmf"/><Relationship Id="rId11" Type="http://schemas.openxmlformats.org/officeDocument/2006/relationships/oleObject" Target="../embeddings/oleObject190.bin"/><Relationship Id="rId24" Type="http://schemas.openxmlformats.org/officeDocument/2006/relationships/image" Target="../media/image185.wmf"/><Relationship Id="rId5" Type="http://schemas.openxmlformats.org/officeDocument/2006/relationships/oleObject" Target="../embeddings/oleObject187.bin"/><Relationship Id="rId15" Type="http://schemas.openxmlformats.org/officeDocument/2006/relationships/oleObject" Target="../embeddings/oleObject192.bin"/><Relationship Id="rId23" Type="http://schemas.openxmlformats.org/officeDocument/2006/relationships/oleObject" Target="../embeddings/oleObject196.bin"/><Relationship Id="rId10" Type="http://schemas.openxmlformats.org/officeDocument/2006/relationships/image" Target="../media/image178.wmf"/><Relationship Id="rId19" Type="http://schemas.openxmlformats.org/officeDocument/2006/relationships/oleObject" Target="../embeddings/oleObject194.bin"/><Relationship Id="rId4" Type="http://schemas.openxmlformats.org/officeDocument/2006/relationships/image" Target="../media/image175.wmf"/><Relationship Id="rId9" Type="http://schemas.openxmlformats.org/officeDocument/2006/relationships/oleObject" Target="../embeddings/oleObject189.bin"/><Relationship Id="rId14" Type="http://schemas.openxmlformats.org/officeDocument/2006/relationships/image" Target="../media/image180.wmf"/><Relationship Id="rId22" Type="http://schemas.openxmlformats.org/officeDocument/2006/relationships/image" Target="../media/image18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13" Type="http://schemas.openxmlformats.org/officeDocument/2006/relationships/oleObject" Target="../embeddings/oleObject202.bin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190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92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87.wmf"/><Relationship Id="rId11" Type="http://schemas.openxmlformats.org/officeDocument/2006/relationships/oleObject" Target="../embeddings/oleObject201.bin"/><Relationship Id="rId5" Type="http://schemas.openxmlformats.org/officeDocument/2006/relationships/oleObject" Target="../embeddings/oleObject198.bin"/><Relationship Id="rId15" Type="http://schemas.openxmlformats.org/officeDocument/2006/relationships/oleObject" Target="../embeddings/oleObject203.bin"/><Relationship Id="rId10" Type="http://schemas.openxmlformats.org/officeDocument/2006/relationships/image" Target="../media/image189.wmf"/><Relationship Id="rId4" Type="http://schemas.openxmlformats.org/officeDocument/2006/relationships/image" Target="../media/image186.wmf"/><Relationship Id="rId9" Type="http://schemas.openxmlformats.org/officeDocument/2006/relationships/oleObject" Target="../embeddings/oleObject200.bin"/><Relationship Id="rId14" Type="http://schemas.openxmlformats.org/officeDocument/2006/relationships/image" Target="../media/image19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1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13" Type="http://schemas.openxmlformats.org/officeDocument/2006/relationships/oleObject" Target="../embeddings/oleObject209.bin"/><Relationship Id="rId18" Type="http://schemas.openxmlformats.org/officeDocument/2006/relationships/image" Target="../media/image200.wmf"/><Relationship Id="rId3" Type="http://schemas.openxmlformats.org/officeDocument/2006/relationships/oleObject" Target="../embeddings/oleObject204.bin"/><Relationship Id="rId21" Type="http://schemas.openxmlformats.org/officeDocument/2006/relationships/oleObject" Target="../embeddings/oleObject213.bin"/><Relationship Id="rId7" Type="http://schemas.openxmlformats.org/officeDocument/2006/relationships/oleObject" Target="../embeddings/oleObject206.bin"/><Relationship Id="rId12" Type="http://schemas.openxmlformats.org/officeDocument/2006/relationships/image" Target="../media/image197.wmf"/><Relationship Id="rId17" Type="http://schemas.openxmlformats.org/officeDocument/2006/relationships/oleObject" Target="../embeddings/oleObject211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99.wmf"/><Relationship Id="rId20" Type="http://schemas.openxmlformats.org/officeDocument/2006/relationships/image" Target="../media/image201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94.wmf"/><Relationship Id="rId11" Type="http://schemas.openxmlformats.org/officeDocument/2006/relationships/oleObject" Target="../embeddings/oleObject208.bin"/><Relationship Id="rId5" Type="http://schemas.openxmlformats.org/officeDocument/2006/relationships/oleObject" Target="../embeddings/oleObject205.bin"/><Relationship Id="rId15" Type="http://schemas.openxmlformats.org/officeDocument/2006/relationships/oleObject" Target="../embeddings/oleObject210.bin"/><Relationship Id="rId10" Type="http://schemas.openxmlformats.org/officeDocument/2006/relationships/image" Target="../media/image196.wmf"/><Relationship Id="rId19" Type="http://schemas.openxmlformats.org/officeDocument/2006/relationships/oleObject" Target="../embeddings/oleObject212.bin"/><Relationship Id="rId4" Type="http://schemas.openxmlformats.org/officeDocument/2006/relationships/image" Target="../media/image193.wmf"/><Relationship Id="rId9" Type="http://schemas.openxmlformats.org/officeDocument/2006/relationships/oleObject" Target="../embeddings/oleObject207.bin"/><Relationship Id="rId14" Type="http://schemas.openxmlformats.org/officeDocument/2006/relationships/image" Target="../media/image198.wmf"/><Relationship Id="rId22" Type="http://schemas.openxmlformats.org/officeDocument/2006/relationships/image" Target="../media/image20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3" Type="http://schemas.openxmlformats.org/officeDocument/2006/relationships/oleObject" Target="../embeddings/oleObject214.bin"/><Relationship Id="rId7" Type="http://schemas.openxmlformats.org/officeDocument/2006/relationships/oleObject" Target="../embeddings/oleObject216.bin"/><Relationship Id="rId12" Type="http://schemas.openxmlformats.org/officeDocument/2006/relationships/image" Target="../media/image207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04.wmf"/><Relationship Id="rId11" Type="http://schemas.openxmlformats.org/officeDocument/2006/relationships/oleObject" Target="../embeddings/oleObject218.bin"/><Relationship Id="rId5" Type="http://schemas.openxmlformats.org/officeDocument/2006/relationships/oleObject" Target="../embeddings/oleObject215.bin"/><Relationship Id="rId10" Type="http://schemas.openxmlformats.org/officeDocument/2006/relationships/image" Target="../media/image206.wmf"/><Relationship Id="rId4" Type="http://schemas.openxmlformats.org/officeDocument/2006/relationships/image" Target="../media/image203.wmf"/><Relationship Id="rId9" Type="http://schemas.openxmlformats.org/officeDocument/2006/relationships/oleObject" Target="../embeddings/oleObject217.bin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24.bin"/><Relationship Id="rId18" Type="http://schemas.openxmlformats.org/officeDocument/2006/relationships/image" Target="../media/image215.wmf"/><Relationship Id="rId26" Type="http://schemas.openxmlformats.org/officeDocument/2006/relationships/image" Target="../media/image219.wmf"/><Relationship Id="rId39" Type="http://schemas.openxmlformats.org/officeDocument/2006/relationships/oleObject" Target="../embeddings/oleObject238.bin"/><Relationship Id="rId21" Type="http://schemas.openxmlformats.org/officeDocument/2006/relationships/oleObject" Target="../embeddings/oleObject228.bin"/><Relationship Id="rId34" Type="http://schemas.openxmlformats.org/officeDocument/2006/relationships/image" Target="../media/image223.wmf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212.wmf"/><Relationship Id="rId17" Type="http://schemas.openxmlformats.org/officeDocument/2006/relationships/oleObject" Target="../embeddings/oleObject226.bin"/><Relationship Id="rId25" Type="http://schemas.openxmlformats.org/officeDocument/2006/relationships/oleObject" Target="../embeddings/oleObject230.bin"/><Relationship Id="rId33" Type="http://schemas.openxmlformats.org/officeDocument/2006/relationships/oleObject" Target="../embeddings/oleObject234.bin"/><Relationship Id="rId38" Type="http://schemas.openxmlformats.org/officeDocument/2006/relationships/oleObject" Target="../embeddings/oleObject237.bin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214.wmf"/><Relationship Id="rId20" Type="http://schemas.openxmlformats.org/officeDocument/2006/relationships/image" Target="../media/image216.wmf"/><Relationship Id="rId29" Type="http://schemas.openxmlformats.org/officeDocument/2006/relationships/oleObject" Target="../embeddings/oleObject232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09.wmf"/><Relationship Id="rId11" Type="http://schemas.openxmlformats.org/officeDocument/2006/relationships/oleObject" Target="../embeddings/oleObject223.bin"/><Relationship Id="rId24" Type="http://schemas.openxmlformats.org/officeDocument/2006/relationships/image" Target="../media/image218.wmf"/><Relationship Id="rId32" Type="http://schemas.openxmlformats.org/officeDocument/2006/relationships/image" Target="../media/image222.wmf"/><Relationship Id="rId37" Type="http://schemas.openxmlformats.org/officeDocument/2006/relationships/oleObject" Target="../embeddings/oleObject236.bin"/><Relationship Id="rId5" Type="http://schemas.openxmlformats.org/officeDocument/2006/relationships/oleObject" Target="../embeddings/oleObject220.bin"/><Relationship Id="rId15" Type="http://schemas.openxmlformats.org/officeDocument/2006/relationships/oleObject" Target="../embeddings/oleObject225.bin"/><Relationship Id="rId23" Type="http://schemas.openxmlformats.org/officeDocument/2006/relationships/oleObject" Target="../embeddings/oleObject229.bin"/><Relationship Id="rId28" Type="http://schemas.openxmlformats.org/officeDocument/2006/relationships/image" Target="../media/image220.wmf"/><Relationship Id="rId36" Type="http://schemas.openxmlformats.org/officeDocument/2006/relationships/image" Target="../media/image224.wmf"/><Relationship Id="rId10" Type="http://schemas.openxmlformats.org/officeDocument/2006/relationships/image" Target="../media/image211.wmf"/><Relationship Id="rId19" Type="http://schemas.openxmlformats.org/officeDocument/2006/relationships/oleObject" Target="../embeddings/oleObject227.bin"/><Relationship Id="rId31" Type="http://schemas.openxmlformats.org/officeDocument/2006/relationships/oleObject" Target="../embeddings/oleObject233.bin"/><Relationship Id="rId4" Type="http://schemas.openxmlformats.org/officeDocument/2006/relationships/image" Target="../media/image208.wmf"/><Relationship Id="rId9" Type="http://schemas.openxmlformats.org/officeDocument/2006/relationships/oleObject" Target="../embeddings/oleObject222.bin"/><Relationship Id="rId14" Type="http://schemas.openxmlformats.org/officeDocument/2006/relationships/image" Target="../media/image213.wmf"/><Relationship Id="rId22" Type="http://schemas.openxmlformats.org/officeDocument/2006/relationships/image" Target="../media/image217.wmf"/><Relationship Id="rId27" Type="http://schemas.openxmlformats.org/officeDocument/2006/relationships/oleObject" Target="../embeddings/oleObject231.bin"/><Relationship Id="rId30" Type="http://schemas.openxmlformats.org/officeDocument/2006/relationships/image" Target="../media/image221.wmf"/><Relationship Id="rId35" Type="http://schemas.openxmlformats.org/officeDocument/2006/relationships/oleObject" Target="../embeddings/oleObject235.bin"/><Relationship Id="rId8" Type="http://schemas.openxmlformats.org/officeDocument/2006/relationships/image" Target="../media/image210.wmf"/><Relationship Id="rId3" Type="http://schemas.openxmlformats.org/officeDocument/2006/relationships/oleObject" Target="../embeddings/oleObject21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13" Type="http://schemas.openxmlformats.org/officeDocument/2006/relationships/oleObject" Target="../embeddings/oleObject244.bin"/><Relationship Id="rId3" Type="http://schemas.openxmlformats.org/officeDocument/2006/relationships/oleObject" Target="../embeddings/oleObject239.bin"/><Relationship Id="rId7" Type="http://schemas.openxmlformats.org/officeDocument/2006/relationships/oleObject" Target="../embeddings/oleObject241.bin"/><Relationship Id="rId12" Type="http://schemas.openxmlformats.org/officeDocument/2006/relationships/image" Target="../media/image229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31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26.wmf"/><Relationship Id="rId11" Type="http://schemas.openxmlformats.org/officeDocument/2006/relationships/oleObject" Target="../embeddings/oleObject243.bin"/><Relationship Id="rId5" Type="http://schemas.openxmlformats.org/officeDocument/2006/relationships/oleObject" Target="../embeddings/oleObject240.bin"/><Relationship Id="rId15" Type="http://schemas.openxmlformats.org/officeDocument/2006/relationships/oleObject" Target="../embeddings/oleObject245.bin"/><Relationship Id="rId10" Type="http://schemas.openxmlformats.org/officeDocument/2006/relationships/image" Target="../media/image228.wmf"/><Relationship Id="rId4" Type="http://schemas.openxmlformats.org/officeDocument/2006/relationships/image" Target="../media/image225.wmf"/><Relationship Id="rId9" Type="http://schemas.openxmlformats.org/officeDocument/2006/relationships/oleObject" Target="../embeddings/oleObject242.bin"/><Relationship Id="rId14" Type="http://schemas.openxmlformats.org/officeDocument/2006/relationships/image" Target="../media/image230.wmf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1.bin"/><Relationship Id="rId18" Type="http://schemas.openxmlformats.org/officeDocument/2006/relationships/image" Target="../media/image239.wmf"/><Relationship Id="rId26" Type="http://schemas.openxmlformats.org/officeDocument/2006/relationships/image" Target="../media/image243.wmf"/><Relationship Id="rId3" Type="http://schemas.openxmlformats.org/officeDocument/2006/relationships/oleObject" Target="../embeddings/oleObject246.bin"/><Relationship Id="rId21" Type="http://schemas.openxmlformats.org/officeDocument/2006/relationships/oleObject" Target="../embeddings/oleObject255.bin"/><Relationship Id="rId34" Type="http://schemas.openxmlformats.org/officeDocument/2006/relationships/image" Target="../media/image247.wmf"/><Relationship Id="rId7" Type="http://schemas.openxmlformats.org/officeDocument/2006/relationships/oleObject" Target="../embeddings/oleObject248.bin"/><Relationship Id="rId12" Type="http://schemas.openxmlformats.org/officeDocument/2006/relationships/image" Target="../media/image236.wmf"/><Relationship Id="rId17" Type="http://schemas.openxmlformats.org/officeDocument/2006/relationships/oleObject" Target="../embeddings/oleObject253.bin"/><Relationship Id="rId25" Type="http://schemas.openxmlformats.org/officeDocument/2006/relationships/oleObject" Target="../embeddings/oleObject257.bin"/><Relationship Id="rId33" Type="http://schemas.openxmlformats.org/officeDocument/2006/relationships/oleObject" Target="../embeddings/oleObject261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38.wmf"/><Relationship Id="rId20" Type="http://schemas.openxmlformats.org/officeDocument/2006/relationships/image" Target="../media/image240.wmf"/><Relationship Id="rId29" Type="http://schemas.openxmlformats.org/officeDocument/2006/relationships/oleObject" Target="../embeddings/oleObject259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33.wmf"/><Relationship Id="rId11" Type="http://schemas.openxmlformats.org/officeDocument/2006/relationships/oleObject" Target="../embeddings/oleObject250.bin"/><Relationship Id="rId24" Type="http://schemas.openxmlformats.org/officeDocument/2006/relationships/image" Target="../media/image242.wmf"/><Relationship Id="rId32" Type="http://schemas.openxmlformats.org/officeDocument/2006/relationships/image" Target="../media/image246.wmf"/><Relationship Id="rId5" Type="http://schemas.openxmlformats.org/officeDocument/2006/relationships/oleObject" Target="../embeddings/oleObject247.bin"/><Relationship Id="rId15" Type="http://schemas.openxmlformats.org/officeDocument/2006/relationships/oleObject" Target="../embeddings/oleObject252.bin"/><Relationship Id="rId23" Type="http://schemas.openxmlformats.org/officeDocument/2006/relationships/oleObject" Target="../embeddings/oleObject256.bin"/><Relationship Id="rId28" Type="http://schemas.openxmlformats.org/officeDocument/2006/relationships/image" Target="../media/image244.wmf"/><Relationship Id="rId36" Type="http://schemas.openxmlformats.org/officeDocument/2006/relationships/image" Target="../media/image248.wmf"/><Relationship Id="rId10" Type="http://schemas.openxmlformats.org/officeDocument/2006/relationships/image" Target="../media/image235.wmf"/><Relationship Id="rId19" Type="http://schemas.openxmlformats.org/officeDocument/2006/relationships/oleObject" Target="../embeddings/oleObject254.bin"/><Relationship Id="rId31" Type="http://schemas.openxmlformats.org/officeDocument/2006/relationships/oleObject" Target="../embeddings/oleObject260.bin"/><Relationship Id="rId4" Type="http://schemas.openxmlformats.org/officeDocument/2006/relationships/image" Target="../media/image232.wmf"/><Relationship Id="rId9" Type="http://schemas.openxmlformats.org/officeDocument/2006/relationships/oleObject" Target="../embeddings/oleObject249.bin"/><Relationship Id="rId14" Type="http://schemas.openxmlformats.org/officeDocument/2006/relationships/image" Target="../media/image237.wmf"/><Relationship Id="rId22" Type="http://schemas.openxmlformats.org/officeDocument/2006/relationships/image" Target="../media/image241.wmf"/><Relationship Id="rId27" Type="http://schemas.openxmlformats.org/officeDocument/2006/relationships/oleObject" Target="../embeddings/oleObject258.bin"/><Relationship Id="rId30" Type="http://schemas.openxmlformats.org/officeDocument/2006/relationships/image" Target="../media/image245.wmf"/><Relationship Id="rId35" Type="http://schemas.openxmlformats.org/officeDocument/2006/relationships/oleObject" Target="../embeddings/oleObject262.bin"/><Relationship Id="rId8" Type="http://schemas.openxmlformats.org/officeDocument/2006/relationships/image" Target="../media/image23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wmf"/><Relationship Id="rId13" Type="http://schemas.openxmlformats.org/officeDocument/2006/relationships/oleObject" Target="../embeddings/oleObject268.bin"/><Relationship Id="rId18" Type="http://schemas.openxmlformats.org/officeDocument/2006/relationships/image" Target="../media/image256.wmf"/><Relationship Id="rId26" Type="http://schemas.openxmlformats.org/officeDocument/2006/relationships/oleObject" Target="../embeddings/oleObject275.bin"/><Relationship Id="rId3" Type="http://schemas.openxmlformats.org/officeDocument/2006/relationships/oleObject" Target="../embeddings/oleObject263.bin"/><Relationship Id="rId21" Type="http://schemas.openxmlformats.org/officeDocument/2006/relationships/oleObject" Target="../embeddings/oleObject272.bin"/><Relationship Id="rId7" Type="http://schemas.openxmlformats.org/officeDocument/2006/relationships/oleObject" Target="../embeddings/oleObject265.bin"/><Relationship Id="rId12" Type="http://schemas.openxmlformats.org/officeDocument/2006/relationships/image" Target="../media/image253.wmf"/><Relationship Id="rId17" Type="http://schemas.openxmlformats.org/officeDocument/2006/relationships/oleObject" Target="../embeddings/oleObject270.bin"/><Relationship Id="rId25" Type="http://schemas.openxmlformats.org/officeDocument/2006/relationships/image" Target="../media/image259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55.wmf"/><Relationship Id="rId20" Type="http://schemas.openxmlformats.org/officeDocument/2006/relationships/image" Target="../media/image257.wmf"/><Relationship Id="rId29" Type="http://schemas.openxmlformats.org/officeDocument/2006/relationships/image" Target="../media/image261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50.wmf"/><Relationship Id="rId11" Type="http://schemas.openxmlformats.org/officeDocument/2006/relationships/oleObject" Target="../embeddings/oleObject267.bin"/><Relationship Id="rId24" Type="http://schemas.openxmlformats.org/officeDocument/2006/relationships/oleObject" Target="../embeddings/oleObject274.bin"/><Relationship Id="rId5" Type="http://schemas.openxmlformats.org/officeDocument/2006/relationships/oleObject" Target="../embeddings/oleObject264.bin"/><Relationship Id="rId15" Type="http://schemas.openxmlformats.org/officeDocument/2006/relationships/oleObject" Target="../embeddings/oleObject269.bin"/><Relationship Id="rId23" Type="http://schemas.openxmlformats.org/officeDocument/2006/relationships/oleObject" Target="../embeddings/oleObject273.bin"/><Relationship Id="rId28" Type="http://schemas.openxmlformats.org/officeDocument/2006/relationships/oleObject" Target="../embeddings/oleObject276.bin"/><Relationship Id="rId10" Type="http://schemas.openxmlformats.org/officeDocument/2006/relationships/image" Target="../media/image252.wmf"/><Relationship Id="rId19" Type="http://schemas.openxmlformats.org/officeDocument/2006/relationships/oleObject" Target="../embeddings/oleObject271.bin"/><Relationship Id="rId31" Type="http://schemas.openxmlformats.org/officeDocument/2006/relationships/image" Target="../media/image262.wmf"/><Relationship Id="rId4" Type="http://schemas.openxmlformats.org/officeDocument/2006/relationships/image" Target="../media/image249.wmf"/><Relationship Id="rId9" Type="http://schemas.openxmlformats.org/officeDocument/2006/relationships/oleObject" Target="../embeddings/oleObject266.bin"/><Relationship Id="rId14" Type="http://schemas.openxmlformats.org/officeDocument/2006/relationships/image" Target="../media/image254.wmf"/><Relationship Id="rId22" Type="http://schemas.openxmlformats.org/officeDocument/2006/relationships/image" Target="../media/image258.wmf"/><Relationship Id="rId27" Type="http://schemas.openxmlformats.org/officeDocument/2006/relationships/image" Target="../media/image260.wmf"/><Relationship Id="rId30" Type="http://schemas.openxmlformats.org/officeDocument/2006/relationships/oleObject" Target="../embeddings/oleObject27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wmf"/><Relationship Id="rId13" Type="http://schemas.openxmlformats.org/officeDocument/2006/relationships/oleObject" Target="../embeddings/oleObject283.bin"/><Relationship Id="rId18" Type="http://schemas.openxmlformats.org/officeDocument/2006/relationships/image" Target="../media/image270.wmf"/><Relationship Id="rId3" Type="http://schemas.openxmlformats.org/officeDocument/2006/relationships/oleObject" Target="../embeddings/oleObject278.bin"/><Relationship Id="rId21" Type="http://schemas.openxmlformats.org/officeDocument/2006/relationships/image" Target="../media/image271.wmf"/><Relationship Id="rId7" Type="http://schemas.openxmlformats.org/officeDocument/2006/relationships/oleObject" Target="../embeddings/oleObject280.bin"/><Relationship Id="rId12" Type="http://schemas.openxmlformats.org/officeDocument/2006/relationships/image" Target="../media/image267.wmf"/><Relationship Id="rId17" Type="http://schemas.openxmlformats.org/officeDocument/2006/relationships/oleObject" Target="../embeddings/oleObject285.bin"/><Relationship Id="rId25" Type="http://schemas.openxmlformats.org/officeDocument/2006/relationships/image" Target="../media/image273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69.wmf"/><Relationship Id="rId20" Type="http://schemas.openxmlformats.org/officeDocument/2006/relationships/oleObject" Target="../embeddings/oleObject287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64.wmf"/><Relationship Id="rId11" Type="http://schemas.openxmlformats.org/officeDocument/2006/relationships/oleObject" Target="../embeddings/oleObject282.bin"/><Relationship Id="rId24" Type="http://schemas.openxmlformats.org/officeDocument/2006/relationships/oleObject" Target="../embeddings/oleObject289.bin"/><Relationship Id="rId5" Type="http://schemas.openxmlformats.org/officeDocument/2006/relationships/oleObject" Target="../embeddings/oleObject279.bin"/><Relationship Id="rId15" Type="http://schemas.openxmlformats.org/officeDocument/2006/relationships/oleObject" Target="../embeddings/oleObject284.bin"/><Relationship Id="rId23" Type="http://schemas.openxmlformats.org/officeDocument/2006/relationships/image" Target="../media/image272.wmf"/><Relationship Id="rId10" Type="http://schemas.openxmlformats.org/officeDocument/2006/relationships/image" Target="../media/image266.wmf"/><Relationship Id="rId19" Type="http://schemas.openxmlformats.org/officeDocument/2006/relationships/oleObject" Target="../embeddings/oleObject286.bin"/><Relationship Id="rId4" Type="http://schemas.openxmlformats.org/officeDocument/2006/relationships/image" Target="../media/image263.wmf"/><Relationship Id="rId9" Type="http://schemas.openxmlformats.org/officeDocument/2006/relationships/oleObject" Target="../embeddings/oleObject281.bin"/><Relationship Id="rId14" Type="http://schemas.openxmlformats.org/officeDocument/2006/relationships/image" Target="../media/image268.wmf"/><Relationship Id="rId22" Type="http://schemas.openxmlformats.org/officeDocument/2006/relationships/oleObject" Target="../embeddings/oleObject288.bin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5.bin"/><Relationship Id="rId18" Type="http://schemas.openxmlformats.org/officeDocument/2006/relationships/image" Target="../media/image281.wmf"/><Relationship Id="rId26" Type="http://schemas.openxmlformats.org/officeDocument/2006/relationships/image" Target="../media/image285.wmf"/><Relationship Id="rId21" Type="http://schemas.openxmlformats.org/officeDocument/2006/relationships/oleObject" Target="../embeddings/oleObject299.bin"/><Relationship Id="rId34" Type="http://schemas.openxmlformats.org/officeDocument/2006/relationships/image" Target="../media/image289.wmf"/><Relationship Id="rId7" Type="http://schemas.openxmlformats.org/officeDocument/2006/relationships/oleObject" Target="../embeddings/oleObject292.bin"/><Relationship Id="rId12" Type="http://schemas.openxmlformats.org/officeDocument/2006/relationships/image" Target="../media/image278.wmf"/><Relationship Id="rId17" Type="http://schemas.openxmlformats.org/officeDocument/2006/relationships/oleObject" Target="../embeddings/oleObject297.bin"/><Relationship Id="rId25" Type="http://schemas.openxmlformats.org/officeDocument/2006/relationships/oleObject" Target="../embeddings/oleObject301.bin"/><Relationship Id="rId33" Type="http://schemas.openxmlformats.org/officeDocument/2006/relationships/oleObject" Target="../embeddings/oleObject305.bin"/><Relationship Id="rId38" Type="http://schemas.openxmlformats.org/officeDocument/2006/relationships/image" Target="../media/image291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80.wmf"/><Relationship Id="rId20" Type="http://schemas.openxmlformats.org/officeDocument/2006/relationships/image" Target="../media/image282.wmf"/><Relationship Id="rId29" Type="http://schemas.openxmlformats.org/officeDocument/2006/relationships/oleObject" Target="../embeddings/oleObject303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75.wmf"/><Relationship Id="rId11" Type="http://schemas.openxmlformats.org/officeDocument/2006/relationships/oleObject" Target="../embeddings/oleObject294.bin"/><Relationship Id="rId24" Type="http://schemas.openxmlformats.org/officeDocument/2006/relationships/image" Target="../media/image284.wmf"/><Relationship Id="rId32" Type="http://schemas.openxmlformats.org/officeDocument/2006/relationships/image" Target="../media/image288.wmf"/><Relationship Id="rId37" Type="http://schemas.openxmlformats.org/officeDocument/2006/relationships/oleObject" Target="../embeddings/oleObject307.bin"/><Relationship Id="rId5" Type="http://schemas.openxmlformats.org/officeDocument/2006/relationships/oleObject" Target="../embeddings/oleObject291.bin"/><Relationship Id="rId15" Type="http://schemas.openxmlformats.org/officeDocument/2006/relationships/oleObject" Target="../embeddings/oleObject296.bin"/><Relationship Id="rId23" Type="http://schemas.openxmlformats.org/officeDocument/2006/relationships/oleObject" Target="../embeddings/oleObject300.bin"/><Relationship Id="rId28" Type="http://schemas.openxmlformats.org/officeDocument/2006/relationships/image" Target="../media/image286.wmf"/><Relationship Id="rId36" Type="http://schemas.openxmlformats.org/officeDocument/2006/relationships/image" Target="../media/image290.wmf"/><Relationship Id="rId10" Type="http://schemas.openxmlformats.org/officeDocument/2006/relationships/image" Target="../media/image277.wmf"/><Relationship Id="rId19" Type="http://schemas.openxmlformats.org/officeDocument/2006/relationships/oleObject" Target="../embeddings/oleObject298.bin"/><Relationship Id="rId31" Type="http://schemas.openxmlformats.org/officeDocument/2006/relationships/oleObject" Target="../embeddings/oleObject304.bin"/><Relationship Id="rId4" Type="http://schemas.openxmlformats.org/officeDocument/2006/relationships/image" Target="../media/image274.wmf"/><Relationship Id="rId9" Type="http://schemas.openxmlformats.org/officeDocument/2006/relationships/oleObject" Target="../embeddings/oleObject293.bin"/><Relationship Id="rId14" Type="http://schemas.openxmlformats.org/officeDocument/2006/relationships/image" Target="../media/image279.wmf"/><Relationship Id="rId22" Type="http://schemas.openxmlformats.org/officeDocument/2006/relationships/image" Target="../media/image283.wmf"/><Relationship Id="rId27" Type="http://schemas.openxmlformats.org/officeDocument/2006/relationships/oleObject" Target="../embeddings/oleObject302.bin"/><Relationship Id="rId30" Type="http://schemas.openxmlformats.org/officeDocument/2006/relationships/image" Target="../media/image287.wmf"/><Relationship Id="rId35" Type="http://schemas.openxmlformats.org/officeDocument/2006/relationships/oleObject" Target="../embeddings/oleObject306.bin"/><Relationship Id="rId8" Type="http://schemas.openxmlformats.org/officeDocument/2006/relationships/image" Target="../media/image276.wmf"/><Relationship Id="rId3" Type="http://schemas.openxmlformats.org/officeDocument/2006/relationships/oleObject" Target="../embeddings/oleObject290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wmf"/><Relationship Id="rId13" Type="http://schemas.openxmlformats.org/officeDocument/2006/relationships/oleObject" Target="../embeddings/oleObject313.bin"/><Relationship Id="rId18" Type="http://schemas.openxmlformats.org/officeDocument/2006/relationships/image" Target="../media/image299.wmf"/><Relationship Id="rId3" Type="http://schemas.openxmlformats.org/officeDocument/2006/relationships/oleObject" Target="../embeddings/oleObject308.bin"/><Relationship Id="rId21" Type="http://schemas.openxmlformats.org/officeDocument/2006/relationships/oleObject" Target="../embeddings/oleObject317.bin"/><Relationship Id="rId7" Type="http://schemas.openxmlformats.org/officeDocument/2006/relationships/oleObject" Target="../embeddings/oleObject310.bin"/><Relationship Id="rId12" Type="http://schemas.openxmlformats.org/officeDocument/2006/relationships/image" Target="../media/image296.wmf"/><Relationship Id="rId17" Type="http://schemas.openxmlformats.org/officeDocument/2006/relationships/oleObject" Target="../embeddings/oleObject315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98.wmf"/><Relationship Id="rId20" Type="http://schemas.openxmlformats.org/officeDocument/2006/relationships/image" Target="../media/image300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93.wmf"/><Relationship Id="rId11" Type="http://schemas.openxmlformats.org/officeDocument/2006/relationships/oleObject" Target="../embeddings/oleObject312.bin"/><Relationship Id="rId24" Type="http://schemas.openxmlformats.org/officeDocument/2006/relationships/image" Target="../media/image302.wmf"/><Relationship Id="rId5" Type="http://schemas.openxmlformats.org/officeDocument/2006/relationships/oleObject" Target="../embeddings/oleObject309.bin"/><Relationship Id="rId15" Type="http://schemas.openxmlformats.org/officeDocument/2006/relationships/oleObject" Target="../embeddings/oleObject314.bin"/><Relationship Id="rId23" Type="http://schemas.openxmlformats.org/officeDocument/2006/relationships/oleObject" Target="../embeddings/oleObject318.bin"/><Relationship Id="rId10" Type="http://schemas.openxmlformats.org/officeDocument/2006/relationships/image" Target="../media/image295.wmf"/><Relationship Id="rId19" Type="http://schemas.openxmlformats.org/officeDocument/2006/relationships/oleObject" Target="../embeddings/oleObject316.bin"/><Relationship Id="rId4" Type="http://schemas.openxmlformats.org/officeDocument/2006/relationships/image" Target="../media/image292.wmf"/><Relationship Id="rId9" Type="http://schemas.openxmlformats.org/officeDocument/2006/relationships/oleObject" Target="../embeddings/oleObject311.bin"/><Relationship Id="rId14" Type="http://schemas.openxmlformats.org/officeDocument/2006/relationships/image" Target="../media/image297.wmf"/><Relationship Id="rId22" Type="http://schemas.openxmlformats.org/officeDocument/2006/relationships/image" Target="../media/image30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24.bin"/><Relationship Id="rId18" Type="http://schemas.openxmlformats.org/officeDocument/2006/relationships/image" Target="../media/image310.wmf"/><Relationship Id="rId26" Type="http://schemas.openxmlformats.org/officeDocument/2006/relationships/image" Target="../media/image314.wmf"/><Relationship Id="rId39" Type="http://schemas.openxmlformats.org/officeDocument/2006/relationships/oleObject" Target="../embeddings/oleObject337.bin"/><Relationship Id="rId21" Type="http://schemas.openxmlformats.org/officeDocument/2006/relationships/oleObject" Target="../embeddings/oleObject328.bin"/><Relationship Id="rId34" Type="http://schemas.openxmlformats.org/officeDocument/2006/relationships/image" Target="../media/image318.wmf"/><Relationship Id="rId42" Type="http://schemas.openxmlformats.org/officeDocument/2006/relationships/image" Target="../media/image322.wmf"/><Relationship Id="rId7" Type="http://schemas.openxmlformats.org/officeDocument/2006/relationships/oleObject" Target="../embeddings/oleObject321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09.wmf"/><Relationship Id="rId20" Type="http://schemas.openxmlformats.org/officeDocument/2006/relationships/image" Target="../media/image311.wmf"/><Relationship Id="rId29" Type="http://schemas.openxmlformats.org/officeDocument/2006/relationships/oleObject" Target="../embeddings/oleObject332.bin"/><Relationship Id="rId41" Type="http://schemas.openxmlformats.org/officeDocument/2006/relationships/oleObject" Target="../embeddings/oleObject338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04.wmf"/><Relationship Id="rId11" Type="http://schemas.openxmlformats.org/officeDocument/2006/relationships/oleObject" Target="../embeddings/oleObject323.bin"/><Relationship Id="rId24" Type="http://schemas.openxmlformats.org/officeDocument/2006/relationships/image" Target="../media/image313.wmf"/><Relationship Id="rId32" Type="http://schemas.openxmlformats.org/officeDocument/2006/relationships/image" Target="../media/image317.wmf"/><Relationship Id="rId37" Type="http://schemas.openxmlformats.org/officeDocument/2006/relationships/oleObject" Target="../embeddings/oleObject336.bin"/><Relationship Id="rId40" Type="http://schemas.openxmlformats.org/officeDocument/2006/relationships/image" Target="../media/image321.wmf"/><Relationship Id="rId5" Type="http://schemas.openxmlformats.org/officeDocument/2006/relationships/oleObject" Target="../embeddings/oleObject320.bin"/><Relationship Id="rId15" Type="http://schemas.openxmlformats.org/officeDocument/2006/relationships/oleObject" Target="../embeddings/oleObject325.bin"/><Relationship Id="rId23" Type="http://schemas.openxmlformats.org/officeDocument/2006/relationships/oleObject" Target="../embeddings/oleObject329.bin"/><Relationship Id="rId28" Type="http://schemas.openxmlformats.org/officeDocument/2006/relationships/image" Target="../media/image315.wmf"/><Relationship Id="rId36" Type="http://schemas.openxmlformats.org/officeDocument/2006/relationships/image" Target="../media/image319.wmf"/><Relationship Id="rId10" Type="http://schemas.openxmlformats.org/officeDocument/2006/relationships/image" Target="../media/image306.wmf"/><Relationship Id="rId19" Type="http://schemas.openxmlformats.org/officeDocument/2006/relationships/oleObject" Target="../embeddings/oleObject327.bin"/><Relationship Id="rId31" Type="http://schemas.openxmlformats.org/officeDocument/2006/relationships/oleObject" Target="../embeddings/oleObject333.bin"/><Relationship Id="rId4" Type="http://schemas.openxmlformats.org/officeDocument/2006/relationships/image" Target="../media/image303.wmf"/><Relationship Id="rId9" Type="http://schemas.openxmlformats.org/officeDocument/2006/relationships/oleObject" Target="../embeddings/oleObject322.bin"/><Relationship Id="rId14" Type="http://schemas.openxmlformats.org/officeDocument/2006/relationships/image" Target="../media/image308.wmf"/><Relationship Id="rId22" Type="http://schemas.openxmlformats.org/officeDocument/2006/relationships/image" Target="../media/image312.wmf"/><Relationship Id="rId27" Type="http://schemas.openxmlformats.org/officeDocument/2006/relationships/oleObject" Target="../embeddings/oleObject331.bin"/><Relationship Id="rId30" Type="http://schemas.openxmlformats.org/officeDocument/2006/relationships/image" Target="../media/image316.wmf"/><Relationship Id="rId35" Type="http://schemas.openxmlformats.org/officeDocument/2006/relationships/oleObject" Target="../embeddings/oleObject335.bin"/><Relationship Id="rId8" Type="http://schemas.openxmlformats.org/officeDocument/2006/relationships/image" Target="../media/image305.wmf"/><Relationship Id="rId3" Type="http://schemas.openxmlformats.org/officeDocument/2006/relationships/oleObject" Target="../embeddings/oleObject319.bin"/><Relationship Id="rId12" Type="http://schemas.openxmlformats.org/officeDocument/2006/relationships/image" Target="../media/image307.wmf"/><Relationship Id="rId17" Type="http://schemas.openxmlformats.org/officeDocument/2006/relationships/oleObject" Target="../embeddings/oleObject326.bin"/><Relationship Id="rId25" Type="http://schemas.openxmlformats.org/officeDocument/2006/relationships/oleObject" Target="../embeddings/oleObject330.bin"/><Relationship Id="rId33" Type="http://schemas.openxmlformats.org/officeDocument/2006/relationships/oleObject" Target="../embeddings/oleObject334.bin"/><Relationship Id="rId38" Type="http://schemas.openxmlformats.org/officeDocument/2006/relationships/image" Target="../media/image32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5.wmf"/><Relationship Id="rId13" Type="http://schemas.openxmlformats.org/officeDocument/2006/relationships/oleObject" Target="../embeddings/oleObject344.bin"/><Relationship Id="rId18" Type="http://schemas.openxmlformats.org/officeDocument/2006/relationships/image" Target="../media/image330.wmf"/><Relationship Id="rId3" Type="http://schemas.openxmlformats.org/officeDocument/2006/relationships/oleObject" Target="../embeddings/oleObject339.bin"/><Relationship Id="rId21" Type="http://schemas.openxmlformats.org/officeDocument/2006/relationships/oleObject" Target="../embeddings/oleObject348.bin"/><Relationship Id="rId7" Type="http://schemas.openxmlformats.org/officeDocument/2006/relationships/oleObject" Target="../embeddings/oleObject341.bin"/><Relationship Id="rId12" Type="http://schemas.openxmlformats.org/officeDocument/2006/relationships/image" Target="../media/image327.wmf"/><Relationship Id="rId17" Type="http://schemas.openxmlformats.org/officeDocument/2006/relationships/oleObject" Target="../embeddings/oleObject346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29.wmf"/><Relationship Id="rId20" Type="http://schemas.openxmlformats.org/officeDocument/2006/relationships/image" Target="../media/image331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24.wmf"/><Relationship Id="rId11" Type="http://schemas.openxmlformats.org/officeDocument/2006/relationships/oleObject" Target="../embeddings/oleObject343.bin"/><Relationship Id="rId5" Type="http://schemas.openxmlformats.org/officeDocument/2006/relationships/oleObject" Target="../embeddings/oleObject340.bin"/><Relationship Id="rId15" Type="http://schemas.openxmlformats.org/officeDocument/2006/relationships/oleObject" Target="../embeddings/oleObject345.bin"/><Relationship Id="rId10" Type="http://schemas.openxmlformats.org/officeDocument/2006/relationships/image" Target="../media/image326.wmf"/><Relationship Id="rId19" Type="http://schemas.openxmlformats.org/officeDocument/2006/relationships/oleObject" Target="../embeddings/oleObject347.bin"/><Relationship Id="rId4" Type="http://schemas.openxmlformats.org/officeDocument/2006/relationships/image" Target="../media/image323.wmf"/><Relationship Id="rId9" Type="http://schemas.openxmlformats.org/officeDocument/2006/relationships/oleObject" Target="../embeddings/oleObject342.bin"/><Relationship Id="rId14" Type="http://schemas.openxmlformats.org/officeDocument/2006/relationships/image" Target="../media/image328.wmf"/><Relationship Id="rId22" Type="http://schemas.openxmlformats.org/officeDocument/2006/relationships/image" Target="../media/image332.wmf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54.bin"/><Relationship Id="rId18" Type="http://schemas.openxmlformats.org/officeDocument/2006/relationships/image" Target="../media/image340.wmf"/><Relationship Id="rId26" Type="http://schemas.openxmlformats.org/officeDocument/2006/relationships/oleObject" Target="../embeddings/oleObject362.bin"/><Relationship Id="rId3" Type="http://schemas.openxmlformats.org/officeDocument/2006/relationships/oleObject" Target="../embeddings/oleObject349.bin"/><Relationship Id="rId21" Type="http://schemas.openxmlformats.org/officeDocument/2006/relationships/oleObject" Target="../embeddings/oleObject359.bin"/><Relationship Id="rId34" Type="http://schemas.openxmlformats.org/officeDocument/2006/relationships/image" Target="../media/image346.wmf"/><Relationship Id="rId7" Type="http://schemas.openxmlformats.org/officeDocument/2006/relationships/oleObject" Target="../embeddings/oleObject351.bin"/><Relationship Id="rId12" Type="http://schemas.openxmlformats.org/officeDocument/2006/relationships/image" Target="../media/image337.wmf"/><Relationship Id="rId17" Type="http://schemas.openxmlformats.org/officeDocument/2006/relationships/oleObject" Target="../embeddings/oleObject356.bin"/><Relationship Id="rId25" Type="http://schemas.openxmlformats.org/officeDocument/2006/relationships/oleObject" Target="../embeddings/oleObject361.bin"/><Relationship Id="rId33" Type="http://schemas.openxmlformats.org/officeDocument/2006/relationships/oleObject" Target="../embeddings/oleObject366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39.wmf"/><Relationship Id="rId20" Type="http://schemas.openxmlformats.org/officeDocument/2006/relationships/oleObject" Target="../embeddings/oleObject358.bin"/><Relationship Id="rId29" Type="http://schemas.openxmlformats.org/officeDocument/2006/relationships/oleObject" Target="../embeddings/oleObject364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34.wmf"/><Relationship Id="rId11" Type="http://schemas.openxmlformats.org/officeDocument/2006/relationships/oleObject" Target="../embeddings/oleObject353.bin"/><Relationship Id="rId24" Type="http://schemas.openxmlformats.org/officeDocument/2006/relationships/image" Target="../media/image342.wmf"/><Relationship Id="rId32" Type="http://schemas.openxmlformats.org/officeDocument/2006/relationships/image" Target="../media/image345.wmf"/><Relationship Id="rId5" Type="http://schemas.openxmlformats.org/officeDocument/2006/relationships/oleObject" Target="../embeddings/oleObject350.bin"/><Relationship Id="rId15" Type="http://schemas.openxmlformats.org/officeDocument/2006/relationships/oleObject" Target="../embeddings/oleObject355.bin"/><Relationship Id="rId23" Type="http://schemas.openxmlformats.org/officeDocument/2006/relationships/oleObject" Target="../embeddings/oleObject360.bin"/><Relationship Id="rId28" Type="http://schemas.openxmlformats.org/officeDocument/2006/relationships/image" Target="../media/image343.wmf"/><Relationship Id="rId36" Type="http://schemas.openxmlformats.org/officeDocument/2006/relationships/image" Target="../media/image347.wmf"/><Relationship Id="rId10" Type="http://schemas.openxmlformats.org/officeDocument/2006/relationships/image" Target="../media/image336.wmf"/><Relationship Id="rId19" Type="http://schemas.openxmlformats.org/officeDocument/2006/relationships/oleObject" Target="../embeddings/oleObject357.bin"/><Relationship Id="rId31" Type="http://schemas.openxmlformats.org/officeDocument/2006/relationships/oleObject" Target="../embeddings/oleObject365.bin"/><Relationship Id="rId4" Type="http://schemas.openxmlformats.org/officeDocument/2006/relationships/image" Target="../media/image333.wmf"/><Relationship Id="rId9" Type="http://schemas.openxmlformats.org/officeDocument/2006/relationships/oleObject" Target="../embeddings/oleObject352.bin"/><Relationship Id="rId14" Type="http://schemas.openxmlformats.org/officeDocument/2006/relationships/image" Target="../media/image338.wmf"/><Relationship Id="rId22" Type="http://schemas.openxmlformats.org/officeDocument/2006/relationships/image" Target="../media/image341.wmf"/><Relationship Id="rId27" Type="http://schemas.openxmlformats.org/officeDocument/2006/relationships/oleObject" Target="../embeddings/oleObject363.bin"/><Relationship Id="rId30" Type="http://schemas.openxmlformats.org/officeDocument/2006/relationships/image" Target="../media/image344.wmf"/><Relationship Id="rId35" Type="http://schemas.openxmlformats.org/officeDocument/2006/relationships/oleObject" Target="../embeddings/oleObject367.bin"/><Relationship Id="rId8" Type="http://schemas.openxmlformats.org/officeDocument/2006/relationships/image" Target="../media/image335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wmf"/><Relationship Id="rId3" Type="http://schemas.openxmlformats.org/officeDocument/2006/relationships/oleObject" Target="../embeddings/oleObject368.bin"/><Relationship Id="rId7" Type="http://schemas.openxmlformats.org/officeDocument/2006/relationships/oleObject" Target="../embeddings/oleObject37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49.wmf"/><Relationship Id="rId5" Type="http://schemas.openxmlformats.org/officeDocument/2006/relationships/oleObject" Target="../embeddings/oleObject369.bin"/><Relationship Id="rId4" Type="http://schemas.openxmlformats.org/officeDocument/2006/relationships/image" Target="../media/image34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1.wmf"/><Relationship Id="rId26" Type="http://schemas.openxmlformats.org/officeDocument/2006/relationships/image" Target="../media/image15.w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29" Type="http://schemas.openxmlformats.org/officeDocument/2006/relationships/oleObject" Target="../embeddings/oleObject15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14.wmf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16.wmf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0.bin"/><Relationship Id="rId24" Type="http://schemas.openxmlformats.org/officeDocument/2006/relationships/image" Target="../media/image28.wmf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6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3.wmf"/><Relationship Id="rId22" Type="http://schemas.openxmlformats.org/officeDocument/2006/relationships/image" Target="../media/image27.w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6.wmf"/><Relationship Id="rId26" Type="http://schemas.openxmlformats.org/officeDocument/2006/relationships/image" Target="../media/image40.wmf"/><Relationship Id="rId39" Type="http://schemas.openxmlformats.org/officeDocument/2006/relationships/oleObject" Target="../embeddings/oleObject46.bin"/><Relationship Id="rId21" Type="http://schemas.openxmlformats.org/officeDocument/2006/relationships/oleObject" Target="../embeddings/oleObject36.bin"/><Relationship Id="rId34" Type="http://schemas.openxmlformats.org/officeDocument/2006/relationships/image" Target="../media/image44.wmf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34.bin"/><Relationship Id="rId25" Type="http://schemas.openxmlformats.org/officeDocument/2006/relationships/oleObject" Target="../embeddings/oleObject38.bin"/><Relationship Id="rId33" Type="http://schemas.openxmlformats.org/officeDocument/2006/relationships/oleObject" Target="../embeddings/oleObject42.bin"/><Relationship Id="rId38" Type="http://schemas.openxmlformats.org/officeDocument/2006/relationships/oleObject" Target="../embeddings/oleObject45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29" Type="http://schemas.openxmlformats.org/officeDocument/2006/relationships/oleObject" Target="../embeddings/oleObject40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39.wmf"/><Relationship Id="rId32" Type="http://schemas.openxmlformats.org/officeDocument/2006/relationships/image" Target="../media/image43.wmf"/><Relationship Id="rId37" Type="http://schemas.openxmlformats.org/officeDocument/2006/relationships/oleObject" Target="../embeddings/oleObject44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28" Type="http://schemas.openxmlformats.org/officeDocument/2006/relationships/image" Target="../media/image41.wmf"/><Relationship Id="rId36" Type="http://schemas.openxmlformats.org/officeDocument/2006/relationships/image" Target="../media/image45.wmf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35.bin"/><Relationship Id="rId31" Type="http://schemas.openxmlformats.org/officeDocument/2006/relationships/oleObject" Target="../embeddings/oleObject41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4.wmf"/><Relationship Id="rId22" Type="http://schemas.openxmlformats.org/officeDocument/2006/relationships/image" Target="../media/image38.wmf"/><Relationship Id="rId27" Type="http://schemas.openxmlformats.org/officeDocument/2006/relationships/oleObject" Target="../embeddings/oleObject39.bin"/><Relationship Id="rId30" Type="http://schemas.openxmlformats.org/officeDocument/2006/relationships/image" Target="../media/image42.wmf"/><Relationship Id="rId35" Type="http://schemas.openxmlformats.org/officeDocument/2006/relationships/oleObject" Target="../embeddings/oleObject43.bin"/><Relationship Id="rId8" Type="http://schemas.openxmlformats.org/officeDocument/2006/relationships/image" Target="../media/image31.wmf"/><Relationship Id="rId3" Type="http://schemas.openxmlformats.org/officeDocument/2006/relationships/oleObject" Target="../embeddings/oleObject2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53.wmf"/><Relationship Id="rId26" Type="http://schemas.openxmlformats.org/officeDocument/2006/relationships/image" Target="../media/image57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56.w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55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65.wmf"/><Relationship Id="rId3" Type="http://schemas.openxmlformats.org/officeDocument/2006/relationships/oleObject" Target="../embeddings/oleObject59.bin"/><Relationship Id="rId21" Type="http://schemas.openxmlformats.org/officeDocument/2006/relationships/oleObject" Target="../embeddings/oleObject68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66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64.wmf"/><Relationship Id="rId20" Type="http://schemas.openxmlformats.org/officeDocument/2006/relationships/image" Target="../media/image66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67.bin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3.wmf"/><Relationship Id="rId22" Type="http://schemas.openxmlformats.org/officeDocument/2006/relationships/image" Target="../media/image6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55751"/>
            <a:ext cx="9144000" cy="2808312"/>
          </a:xfrm>
          <a:prstGeom prst="rect">
            <a:avLst/>
          </a:prstGeom>
          <a:solidFill>
            <a:srgbClr val="565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" b="0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-1900238" y="-1201738"/>
            <a:ext cx="3781426" cy="3976688"/>
          </a:xfrm>
          <a:prstGeom prst="ellipse">
            <a:avLst/>
          </a:prstGeom>
          <a:solidFill>
            <a:srgbClr val="31AEDE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193925" y="315913"/>
            <a:ext cx="1371600" cy="1371600"/>
          </a:xfrm>
          <a:prstGeom prst="ellipse">
            <a:avLst/>
          </a:prstGeom>
          <a:solidFill>
            <a:srgbClr val="3D8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575050" y="1471613"/>
            <a:ext cx="1011238" cy="1011237"/>
          </a:xfrm>
          <a:prstGeom prst="ellipse">
            <a:avLst/>
          </a:prstGeom>
          <a:solidFill>
            <a:srgbClr val="39D8DE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189288" y="4271963"/>
            <a:ext cx="1473200" cy="1431925"/>
          </a:xfrm>
          <a:prstGeom prst="ellipse">
            <a:avLst/>
          </a:prstGeom>
          <a:solidFill>
            <a:srgbClr val="00D79E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68275" y="5073650"/>
            <a:ext cx="1693863" cy="1673225"/>
          </a:xfrm>
          <a:prstGeom prst="ellipse">
            <a:avLst/>
          </a:prstGeom>
          <a:solidFill>
            <a:srgbClr val="83EE0D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89753" y="2129526"/>
            <a:ext cx="4915569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noProof="1" smtClean="0">
                <a:ln w="10160">
                  <a:solidFill>
                    <a:srgbClr val="D9EDEE"/>
                  </a:solidFill>
                  <a:prstDash val="solid"/>
                </a:ln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统计算法与软件应用</a:t>
            </a:r>
            <a:endParaRPr kumimoji="0" lang="zh-CN" altLang="en-US" sz="4000" b="1" i="0" u="none" strike="noStrike" kern="1200" cap="none" spc="0" normalizeH="0" baseline="0" noProof="1">
              <a:ln w="10160">
                <a:solidFill>
                  <a:srgbClr val="D9EDEE"/>
                </a:solidFill>
                <a:prstDash val="solid"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25888" y="2982358"/>
            <a:ext cx="5112568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r" eaLnBrk="1" hangingPunct="1">
              <a:defRPr/>
            </a:pPr>
            <a:r>
              <a:rPr lang="en-US" altLang="zh-CN" sz="5400" b="1" noProof="1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Bootstrap </a:t>
            </a:r>
            <a:r>
              <a:rPr kumimoji="0" lang="zh-CN" altLang="en-US" sz="54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方法</a:t>
            </a:r>
            <a:endParaRPr kumimoji="0" lang="zh-CN" altLang="en-US" sz="5400" b="1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rcRect l="16053" t="222" r="18613" b="-222"/>
          <a:stretch>
            <a:fillRect/>
          </a:stretch>
        </p:blipFill>
        <p:spPr>
          <a:xfrm>
            <a:off x="209550" y="1616075"/>
            <a:ext cx="3366135" cy="3469640"/>
          </a:xfrm>
          <a:prstGeom prst="ellipse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196850" y="1601529"/>
            <a:ext cx="3387725" cy="3470275"/>
          </a:xfrm>
          <a:prstGeom prst="ellipse">
            <a:avLst/>
          </a:prstGeom>
          <a:noFill/>
          <a:ln w="76200">
            <a:solidFill>
              <a:srgbClr val="1AA5C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13" name="图片 12" descr="03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4219" y="2204864"/>
            <a:ext cx="2376487" cy="234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679471" y="4695733"/>
            <a:ext cx="4425851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3600" b="1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朱连华</a:t>
            </a:r>
            <a:r>
              <a:rPr kumimoji="1" lang="zh-CN" altLang="en-US" sz="4400" b="1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endParaRPr kumimoji="1" lang="en-US" altLang="zh-CN" sz="4400" b="1" dirty="0" smtClean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kumimoji="1" lang="zh-CN" altLang="en-US" sz="3600" b="1" dirty="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南京信息工程大学</a:t>
            </a:r>
            <a:endParaRPr kumimoji="1" lang="en-US" altLang="zh-CN" sz="3600" b="1" dirty="0" smtClean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kumimoji="1" lang="zh-CN" altLang="en-US" sz="3600" b="1" dirty="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数学</a:t>
            </a:r>
            <a:r>
              <a:rPr kumimoji="1" lang="zh-CN" altLang="en-US" sz="3600" b="1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与统计学院</a:t>
            </a:r>
          </a:p>
        </p:txBody>
      </p:sp>
    </p:spTree>
    <p:extLst>
      <p:ext uri="{BB962C8B-B14F-4D97-AF65-F5344CB8AC3E}">
        <p14:creationId xmlns:p14="http://schemas.microsoft.com/office/powerpoint/2010/main" val="14559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8" grpId="0" animBg="1"/>
      <p:bldP spid="8" grpId="1" bldLvl="0" animBg="1"/>
      <p:bldP spid="4" grpId="0" animBg="1"/>
      <p:bldP spid="4" grpId="1" bldLvl="0" animBg="1"/>
      <p:bldP spid="5" grpId="0" animBg="1"/>
      <p:bldP spid="5" grpId="1" bldLvl="0" animBg="1"/>
      <p:bldP spid="6" grpId="0" animBg="1"/>
      <p:bldP spid="6" grpId="1" bldLvl="0" animBg="1"/>
      <p:bldP spid="7" grpId="0" animBg="1"/>
      <p:bldP spid="7" grpId="1" bldLvl="0" animBg="1"/>
      <p:bldP spid="10" grpId="0"/>
      <p:bldP spid="3" grpId="0" animBg="1"/>
      <p:bldP spid="3" grpId="1" animBg="1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545115"/>
              </p:ext>
            </p:extLst>
          </p:nvPr>
        </p:nvGraphicFramePr>
        <p:xfrm>
          <a:off x="889000" y="773113"/>
          <a:ext cx="4800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0" name="公式" r:id="rId3" imgW="4800600" imgH="520560" progId="Equation.3">
                  <p:embed/>
                </p:oleObj>
              </mc:Choice>
              <mc:Fallback>
                <p:oleObj name="公式" r:id="rId3" imgW="4800600" imgH="520560" progId="Equation.3">
                  <p:embed/>
                  <p:pic>
                    <p:nvPicPr>
                      <p:cNvPr id="296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773113"/>
                        <a:ext cx="4800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949325" y="1443038"/>
          <a:ext cx="7759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1" name="公式" r:id="rId5" imgW="7759440" imgH="431640" progId="Equation.3">
                  <p:embed/>
                </p:oleObj>
              </mc:Choice>
              <mc:Fallback>
                <p:oleObj name="公式" r:id="rId5" imgW="7759440" imgH="431640" progId="Equation.3">
                  <p:embed/>
                  <p:pic>
                    <p:nvPicPr>
                      <p:cNvPr id="296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1443038"/>
                        <a:ext cx="7759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957263" y="2032000"/>
          <a:ext cx="673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2" name="公式" r:id="rId7" imgW="672840" imgH="380880" progId="Equation.3">
                  <p:embed/>
                </p:oleObj>
              </mc:Choice>
              <mc:Fallback>
                <p:oleObj name="公式" r:id="rId7" imgW="672840" imgH="380880" progId="Equation.3">
                  <p:embed/>
                  <p:pic>
                    <p:nvPicPr>
                      <p:cNvPr id="297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2032000"/>
                        <a:ext cx="673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2051050" y="1916113"/>
          <a:ext cx="1993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3" name="公式" r:id="rId9" imgW="1993680" imgH="520560" progId="Equation.3">
                  <p:embed/>
                </p:oleObj>
              </mc:Choice>
              <mc:Fallback>
                <p:oleObj name="公式" r:id="rId9" imgW="1993680" imgH="520560" progId="Equation.3">
                  <p:embed/>
                  <p:pic>
                    <p:nvPicPr>
                      <p:cNvPr id="297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916113"/>
                        <a:ext cx="1993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4081463" y="211772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4" name="公式" r:id="rId11" imgW="241200" imgH="152280" progId="Equation.3">
                  <p:embed/>
                </p:oleObj>
              </mc:Choice>
              <mc:Fallback>
                <p:oleObj name="公式" r:id="rId11" imgW="241200" imgH="152280" progId="Equation.3">
                  <p:embed/>
                  <p:pic>
                    <p:nvPicPr>
                      <p:cNvPr id="297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1463" y="211772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4356100" y="2016125"/>
          <a:ext cx="209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5" name="公式" r:id="rId13" imgW="2095200" imgH="393480" progId="Equation.3">
                  <p:embed/>
                </p:oleObj>
              </mc:Choice>
              <mc:Fallback>
                <p:oleObj name="公式" r:id="rId13" imgW="2095200" imgH="393480" progId="Equation.3">
                  <p:embed/>
                  <p:pic>
                    <p:nvPicPr>
                      <p:cNvPr id="297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016125"/>
                        <a:ext cx="2095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962837"/>
              </p:ext>
            </p:extLst>
          </p:nvPr>
        </p:nvGraphicFramePr>
        <p:xfrm>
          <a:off x="1260475" y="2642394"/>
          <a:ext cx="74485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6" name="公式" r:id="rId15" imgW="7137360" imgH="444240" progId="Equation.3">
                  <p:embed/>
                </p:oleObj>
              </mc:Choice>
              <mc:Fallback>
                <p:oleObj name="公式" r:id="rId15" imgW="7137360" imgH="444240" progId="Equation.3">
                  <p:embed/>
                  <p:pic>
                    <p:nvPicPr>
                      <p:cNvPr id="297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2642394"/>
                        <a:ext cx="74485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942975" y="3270250"/>
          <a:ext cx="3327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7" name="公式" r:id="rId17" imgW="3327120" imgH="482400" progId="Equation.3">
                  <p:embed/>
                </p:oleObj>
              </mc:Choice>
              <mc:Fallback>
                <p:oleObj name="公式" r:id="rId17" imgW="3327120" imgH="482400" progId="Equation.3">
                  <p:embed/>
                  <p:pic>
                    <p:nvPicPr>
                      <p:cNvPr id="297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3270250"/>
                        <a:ext cx="3327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10"/>
          <p:cNvGraphicFramePr>
            <a:graphicFrameLocks noChangeAspect="1"/>
          </p:cNvGraphicFramePr>
          <p:nvPr/>
        </p:nvGraphicFramePr>
        <p:xfrm>
          <a:off x="4292600" y="3298825"/>
          <a:ext cx="4470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8" name="公式" r:id="rId19" imgW="4470120" imgH="482400" progId="Equation.3">
                  <p:embed/>
                </p:oleObj>
              </mc:Choice>
              <mc:Fallback>
                <p:oleObj name="公式" r:id="rId19" imgW="4470120" imgH="482400" progId="Equation.3">
                  <p:embed/>
                  <p:pic>
                    <p:nvPicPr>
                      <p:cNvPr id="2970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0" y="3298825"/>
                        <a:ext cx="4470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868363" y="3903663"/>
          <a:ext cx="4127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9" name="公式" r:id="rId21" imgW="4127400" imgH="520560" progId="Equation.3">
                  <p:embed/>
                </p:oleObj>
              </mc:Choice>
              <mc:Fallback>
                <p:oleObj name="公式" r:id="rId21" imgW="4127400" imgH="520560" progId="Equation.3">
                  <p:embed/>
                  <p:pic>
                    <p:nvPicPr>
                      <p:cNvPr id="2970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3903663"/>
                        <a:ext cx="4127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889000" y="4451350"/>
          <a:ext cx="4406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00" name="公式" r:id="rId23" imgW="4406760" imgH="520560" progId="Equation.3">
                  <p:embed/>
                </p:oleObj>
              </mc:Choice>
              <mc:Fallback>
                <p:oleObj name="公式" r:id="rId23" imgW="4406760" imgH="520560" progId="Equation.3">
                  <p:embed/>
                  <p:pic>
                    <p:nvPicPr>
                      <p:cNvPr id="2970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4451350"/>
                        <a:ext cx="4406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Object 13"/>
          <p:cNvGraphicFramePr>
            <a:graphicFrameLocks noChangeAspect="1"/>
          </p:cNvGraphicFramePr>
          <p:nvPr/>
        </p:nvGraphicFramePr>
        <p:xfrm>
          <a:off x="911225" y="5157788"/>
          <a:ext cx="772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01" name="公式" r:id="rId25" imgW="7721280" imgH="431640" progId="Equation.3">
                  <p:embed/>
                </p:oleObj>
              </mc:Choice>
              <mc:Fallback>
                <p:oleObj name="公式" r:id="rId25" imgW="7721280" imgH="431640" progId="Equation.3">
                  <p:embed/>
                  <p:pic>
                    <p:nvPicPr>
                      <p:cNvPr id="2970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5157788"/>
                        <a:ext cx="7721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0" name="Object 14"/>
          <p:cNvGraphicFramePr>
            <a:graphicFrameLocks noChangeAspect="1"/>
          </p:cNvGraphicFramePr>
          <p:nvPr/>
        </p:nvGraphicFramePr>
        <p:xfrm>
          <a:off x="2413000" y="5661025"/>
          <a:ext cx="1866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02" name="公式" r:id="rId27" imgW="1866600" imgH="520560" progId="Equation.3">
                  <p:embed/>
                </p:oleObj>
              </mc:Choice>
              <mc:Fallback>
                <p:oleObj name="公式" r:id="rId27" imgW="1866600" imgH="520560" progId="Equation.3">
                  <p:embed/>
                  <p:pic>
                    <p:nvPicPr>
                      <p:cNvPr id="2971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5661025"/>
                        <a:ext cx="1866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Object 15"/>
          <p:cNvGraphicFramePr>
            <a:graphicFrameLocks noChangeAspect="1"/>
          </p:cNvGraphicFramePr>
          <p:nvPr/>
        </p:nvGraphicFramePr>
        <p:xfrm>
          <a:off x="4284663" y="58674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03" name="公式" r:id="rId29" imgW="241200" imgH="152280" progId="Equation.3">
                  <p:embed/>
                </p:oleObj>
              </mc:Choice>
              <mc:Fallback>
                <p:oleObj name="公式" r:id="rId29" imgW="241200" imgH="152280" progId="Equation.3">
                  <p:embed/>
                  <p:pic>
                    <p:nvPicPr>
                      <p:cNvPr id="2971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8674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Object 16"/>
          <p:cNvGraphicFramePr>
            <a:graphicFrameLocks noChangeAspect="1"/>
          </p:cNvGraphicFramePr>
          <p:nvPr/>
        </p:nvGraphicFramePr>
        <p:xfrm>
          <a:off x="4581525" y="5761038"/>
          <a:ext cx="179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04" name="公式" r:id="rId31" imgW="1790640" imgH="393480" progId="Equation.3">
                  <p:embed/>
                </p:oleObj>
              </mc:Choice>
              <mc:Fallback>
                <p:oleObj name="公式" r:id="rId31" imgW="1790640" imgH="393480" progId="Equation.3">
                  <p:embed/>
                  <p:pic>
                    <p:nvPicPr>
                      <p:cNvPr id="2971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1525" y="5761038"/>
                        <a:ext cx="179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540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370158"/>
              </p:ext>
            </p:extLst>
          </p:nvPr>
        </p:nvGraphicFramePr>
        <p:xfrm>
          <a:off x="1518593" y="2205038"/>
          <a:ext cx="669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8" name="公式" r:id="rId3" imgW="6692760" imgH="457200" progId="Equation.3">
                  <p:embed/>
                </p:oleObj>
              </mc:Choice>
              <mc:Fallback>
                <p:oleObj name="公式" r:id="rId3" imgW="6692760" imgH="457200" progId="Equation.3">
                  <p:embed/>
                  <p:pic>
                    <p:nvPicPr>
                      <p:cNvPr id="307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8593" y="2205038"/>
                        <a:ext cx="669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489799"/>
              </p:ext>
            </p:extLst>
          </p:nvPr>
        </p:nvGraphicFramePr>
        <p:xfrm>
          <a:off x="716905" y="2867025"/>
          <a:ext cx="1435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9" name="公式" r:id="rId5" imgW="1434960" imgH="406080" progId="Equation.3">
                  <p:embed/>
                </p:oleObj>
              </mc:Choice>
              <mc:Fallback>
                <p:oleObj name="公式" r:id="rId5" imgW="1434960" imgH="406080" progId="Equation.3">
                  <p:embed/>
                  <p:pic>
                    <p:nvPicPr>
                      <p:cNvPr id="307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05" y="2867025"/>
                        <a:ext cx="1435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697990"/>
              </p:ext>
            </p:extLst>
          </p:nvPr>
        </p:nvGraphicFramePr>
        <p:xfrm>
          <a:off x="2210743" y="2871788"/>
          <a:ext cx="5118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0" name="公式" r:id="rId7" imgW="5117760" imgH="457200" progId="Equation.3">
                  <p:embed/>
                </p:oleObj>
              </mc:Choice>
              <mc:Fallback>
                <p:oleObj name="公式" r:id="rId7" imgW="5117760" imgH="457200" progId="Equation.3">
                  <p:embed/>
                  <p:pic>
                    <p:nvPicPr>
                      <p:cNvPr id="307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0743" y="2871788"/>
                        <a:ext cx="5118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620833"/>
              </p:ext>
            </p:extLst>
          </p:nvPr>
        </p:nvGraphicFramePr>
        <p:xfrm>
          <a:off x="7336780" y="2895600"/>
          <a:ext cx="965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1" name="公式" r:id="rId9" imgW="965160" imgH="419040" progId="Equation.3">
                  <p:embed/>
                </p:oleObj>
              </mc:Choice>
              <mc:Fallback>
                <p:oleObj name="公式" r:id="rId9" imgW="965160" imgH="419040" progId="Equation.3">
                  <p:embed/>
                  <p:pic>
                    <p:nvPicPr>
                      <p:cNvPr id="307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6780" y="2895600"/>
                        <a:ext cx="965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371253"/>
              </p:ext>
            </p:extLst>
          </p:nvPr>
        </p:nvGraphicFramePr>
        <p:xfrm>
          <a:off x="683568" y="3514725"/>
          <a:ext cx="378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2" name="公式" r:id="rId11" imgW="3784320" imgH="431640" progId="Equation.3">
                  <p:embed/>
                </p:oleObj>
              </mc:Choice>
              <mc:Fallback>
                <p:oleObj name="公式" r:id="rId11" imgW="3784320" imgH="431640" progId="Equation.3">
                  <p:embed/>
                  <p:pic>
                    <p:nvPicPr>
                      <p:cNvPr id="307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514725"/>
                        <a:ext cx="3784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154922"/>
              </p:ext>
            </p:extLst>
          </p:nvPr>
        </p:nvGraphicFramePr>
        <p:xfrm>
          <a:off x="4536430" y="3544888"/>
          <a:ext cx="339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3" name="公式" r:id="rId13" imgW="3390840" imgH="431640" progId="Equation.3">
                  <p:embed/>
                </p:oleObj>
              </mc:Choice>
              <mc:Fallback>
                <p:oleObj name="公式" r:id="rId13" imgW="3390840" imgH="431640" progId="Equation.3">
                  <p:embed/>
                  <p:pic>
                    <p:nvPicPr>
                      <p:cNvPr id="307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6430" y="3544888"/>
                        <a:ext cx="3390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13996"/>
              </p:ext>
            </p:extLst>
          </p:nvPr>
        </p:nvGraphicFramePr>
        <p:xfrm>
          <a:off x="1447155" y="4206875"/>
          <a:ext cx="147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4" name="公式" r:id="rId15" imgW="1473120" imgH="406080" progId="Equation.3">
                  <p:embed/>
                </p:oleObj>
              </mc:Choice>
              <mc:Fallback>
                <p:oleObj name="公式" r:id="rId15" imgW="1473120" imgH="406080" progId="Equation.3">
                  <p:embed/>
                  <p:pic>
                    <p:nvPicPr>
                      <p:cNvPr id="307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155" y="4206875"/>
                        <a:ext cx="1473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181087"/>
              </p:ext>
            </p:extLst>
          </p:nvPr>
        </p:nvGraphicFramePr>
        <p:xfrm>
          <a:off x="3253730" y="4689475"/>
          <a:ext cx="165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5" name="公式" r:id="rId17" imgW="164880" imgH="279360" progId="Equation.3">
                  <p:embed/>
                </p:oleObj>
              </mc:Choice>
              <mc:Fallback>
                <p:oleObj name="公式" r:id="rId17" imgW="164880" imgH="279360" progId="Equation.3">
                  <p:embed/>
                  <p:pic>
                    <p:nvPicPr>
                      <p:cNvPr id="307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3730" y="4689475"/>
                        <a:ext cx="165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016543"/>
              </p:ext>
            </p:extLst>
          </p:nvPr>
        </p:nvGraphicFramePr>
        <p:xfrm>
          <a:off x="3418830" y="476091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6" name="公式" r:id="rId19" imgW="241200" imgH="152280" progId="Equation.3">
                  <p:embed/>
                </p:oleObj>
              </mc:Choice>
              <mc:Fallback>
                <p:oleObj name="公式" r:id="rId19" imgW="241200" imgH="152280" progId="Equation.3">
                  <p:embed/>
                  <p:pic>
                    <p:nvPicPr>
                      <p:cNvPr id="307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8830" y="476091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295568"/>
              </p:ext>
            </p:extLst>
          </p:nvPr>
        </p:nvGraphicFramePr>
        <p:xfrm>
          <a:off x="3750618" y="4365625"/>
          <a:ext cx="952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7" name="公式" r:id="rId21" imgW="952200" imgH="914400" progId="Equation.3">
                  <p:embed/>
                </p:oleObj>
              </mc:Choice>
              <mc:Fallback>
                <p:oleObj name="公式" r:id="rId21" imgW="952200" imgH="914400" progId="Equation.3">
                  <p:embed/>
                  <p:pic>
                    <p:nvPicPr>
                      <p:cNvPr id="307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0618" y="4365625"/>
                        <a:ext cx="952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547975"/>
              </p:ext>
            </p:extLst>
          </p:nvPr>
        </p:nvGraphicFramePr>
        <p:xfrm>
          <a:off x="599733" y="573088"/>
          <a:ext cx="6120793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8" name="Equation" r:id="rId23" imgW="2247840" imgH="457200" progId="Equation.DSMT4">
                  <p:embed/>
                </p:oleObj>
              </mc:Choice>
              <mc:Fallback>
                <p:oleObj name="Equation" r:id="rId23" imgW="2247840" imgH="457200" progId="Equation.DSMT4">
                  <p:embed/>
                  <p:pic>
                    <p:nvPicPr>
                      <p:cNvPr id="307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733" y="573088"/>
                        <a:ext cx="6120793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250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942975" y="765175"/>
          <a:ext cx="401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2" name="公式" r:id="rId3" imgW="4012920" imgH="406080" progId="Equation.3">
                  <p:embed/>
                </p:oleObj>
              </mc:Choice>
              <mc:Fallback>
                <p:oleObj name="公式" r:id="rId3" imgW="4012920" imgH="406080" progId="Equation.3">
                  <p:embed/>
                  <p:pic>
                    <p:nvPicPr>
                      <p:cNvPr id="317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765175"/>
                        <a:ext cx="4013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391556"/>
              </p:ext>
            </p:extLst>
          </p:nvPr>
        </p:nvGraphicFramePr>
        <p:xfrm>
          <a:off x="4905375" y="764704"/>
          <a:ext cx="3708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3" name="公式" r:id="rId5" imgW="3708360" imgH="457200" progId="Equation.3">
                  <p:embed/>
                </p:oleObj>
              </mc:Choice>
              <mc:Fallback>
                <p:oleObj name="公式" r:id="rId5" imgW="3708360" imgH="457200" progId="Equation.3">
                  <p:embed/>
                  <p:pic>
                    <p:nvPicPr>
                      <p:cNvPr id="317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764704"/>
                        <a:ext cx="3708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971550" y="1412875"/>
          <a:ext cx="495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4" name="公式" r:id="rId7" imgW="495000" imgH="380880" progId="Equation.3">
                  <p:embed/>
                </p:oleObj>
              </mc:Choice>
              <mc:Fallback>
                <p:oleObj name="公式" r:id="rId7" imgW="495000" imgH="380880" progId="Equation.3">
                  <p:embed/>
                  <p:pic>
                    <p:nvPicPr>
                      <p:cNvPr id="317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12875"/>
                        <a:ext cx="495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1476375" y="1441450"/>
          <a:ext cx="4940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5" name="公式" r:id="rId9" imgW="4940280" imgH="444240" progId="Equation.3">
                  <p:embed/>
                </p:oleObj>
              </mc:Choice>
              <mc:Fallback>
                <p:oleObj name="公式" r:id="rId9" imgW="4940280" imgH="444240" progId="Equation.3">
                  <p:embed/>
                  <p:pic>
                    <p:nvPicPr>
                      <p:cNvPr id="317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441450"/>
                        <a:ext cx="4940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6435725" y="1428750"/>
          <a:ext cx="2108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6" name="公式" r:id="rId11" imgW="2108160" imgH="431640" progId="Equation.3">
                  <p:embed/>
                </p:oleObj>
              </mc:Choice>
              <mc:Fallback>
                <p:oleObj name="公式" r:id="rId11" imgW="2108160" imgH="431640" progId="Equation.3">
                  <p:embed/>
                  <p:pic>
                    <p:nvPicPr>
                      <p:cNvPr id="317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5725" y="1428750"/>
                        <a:ext cx="2108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938213" y="2054225"/>
          <a:ext cx="3670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7" name="公式" r:id="rId13" imgW="3670200" imgH="444240" progId="Equation.3">
                  <p:embed/>
                </p:oleObj>
              </mc:Choice>
              <mc:Fallback>
                <p:oleObj name="公式" r:id="rId13" imgW="3670200" imgH="444240" progId="Equation.3">
                  <p:embed/>
                  <p:pic>
                    <p:nvPicPr>
                      <p:cNvPr id="317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2054225"/>
                        <a:ext cx="3670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4586288" y="2033588"/>
          <a:ext cx="3619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8" name="公式" r:id="rId15" imgW="3619440" imgH="406080" progId="Equation.3">
                  <p:embed/>
                </p:oleObj>
              </mc:Choice>
              <mc:Fallback>
                <p:oleObj name="公式" r:id="rId15" imgW="3619440" imgH="406080" progId="Equation.3">
                  <p:embed/>
                  <p:pic>
                    <p:nvPicPr>
                      <p:cNvPr id="317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288" y="2033588"/>
                        <a:ext cx="3619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8172450" y="2076450"/>
          <a:ext cx="381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9" name="公式" r:id="rId17" imgW="380880" imgH="342720" progId="Equation.3">
                  <p:embed/>
                </p:oleObj>
              </mc:Choice>
              <mc:Fallback>
                <p:oleObj name="公式" r:id="rId17" imgW="380880" imgH="342720" progId="Equation.3">
                  <p:embed/>
                  <p:pic>
                    <p:nvPicPr>
                      <p:cNvPr id="317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0" y="2076450"/>
                        <a:ext cx="381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914400" y="2608263"/>
          <a:ext cx="3098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70" name="公式" r:id="rId19" imgW="3098520" imgH="380880" progId="Equation.3">
                  <p:embed/>
                </p:oleObj>
              </mc:Choice>
              <mc:Fallback>
                <p:oleObj name="公式" r:id="rId19" imgW="3098520" imgH="380880" progId="Equation.3">
                  <p:embed/>
                  <p:pic>
                    <p:nvPicPr>
                      <p:cNvPr id="3175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08263"/>
                        <a:ext cx="3098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4054475" y="2608263"/>
          <a:ext cx="4584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71" name="公式" r:id="rId21" imgW="4584600" imgH="431640" progId="Equation.3">
                  <p:embed/>
                </p:oleObj>
              </mc:Choice>
              <mc:Fallback>
                <p:oleObj name="公式" r:id="rId21" imgW="4584600" imgH="431640" progId="Equation.3">
                  <p:embed/>
                  <p:pic>
                    <p:nvPicPr>
                      <p:cNvPr id="317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475" y="2608263"/>
                        <a:ext cx="4584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Object 12"/>
          <p:cNvGraphicFramePr>
            <a:graphicFrameLocks noChangeAspect="1"/>
          </p:cNvGraphicFramePr>
          <p:nvPr/>
        </p:nvGraphicFramePr>
        <p:xfrm>
          <a:off x="900113" y="3232150"/>
          <a:ext cx="50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72" name="公式" r:id="rId23" imgW="507960" imgH="393480" progId="Equation.3">
                  <p:embed/>
                </p:oleObj>
              </mc:Choice>
              <mc:Fallback>
                <p:oleObj name="公式" r:id="rId23" imgW="507960" imgH="393480" progId="Equation.3">
                  <p:embed/>
                  <p:pic>
                    <p:nvPicPr>
                      <p:cNvPr id="3175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32150"/>
                        <a:ext cx="508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7" name="Object 13"/>
          <p:cNvGraphicFramePr>
            <a:graphicFrameLocks noChangeAspect="1"/>
          </p:cNvGraphicFramePr>
          <p:nvPr/>
        </p:nvGraphicFramePr>
        <p:xfrm>
          <a:off x="1573213" y="3200400"/>
          <a:ext cx="656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73" name="公式" r:id="rId25" imgW="6565680" imgH="457200" progId="Equation.3">
                  <p:embed/>
                </p:oleObj>
              </mc:Choice>
              <mc:Fallback>
                <p:oleObj name="公式" r:id="rId25" imgW="6565680" imgH="457200" progId="Equation.3">
                  <p:embed/>
                  <p:pic>
                    <p:nvPicPr>
                      <p:cNvPr id="3175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3200400"/>
                        <a:ext cx="656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8" name="Object 14"/>
          <p:cNvGraphicFramePr>
            <a:graphicFrameLocks noChangeAspect="1"/>
          </p:cNvGraphicFramePr>
          <p:nvPr/>
        </p:nvGraphicFramePr>
        <p:xfrm>
          <a:off x="954088" y="3819525"/>
          <a:ext cx="6210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74" name="公式" r:id="rId27" imgW="6210000" imgH="444240" progId="Equation.3">
                  <p:embed/>
                </p:oleObj>
              </mc:Choice>
              <mc:Fallback>
                <p:oleObj name="公式" r:id="rId27" imgW="6210000" imgH="444240" progId="Equation.3">
                  <p:embed/>
                  <p:pic>
                    <p:nvPicPr>
                      <p:cNvPr id="3175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3819525"/>
                        <a:ext cx="6210300" cy="4445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9" name="Object 15"/>
          <p:cNvGraphicFramePr>
            <a:graphicFrameLocks noChangeAspect="1"/>
          </p:cNvGraphicFramePr>
          <p:nvPr/>
        </p:nvGraphicFramePr>
        <p:xfrm>
          <a:off x="1643063" y="4440238"/>
          <a:ext cx="660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75" name="公式" r:id="rId29" imgW="6603840" imgH="457200" progId="Equation.3">
                  <p:embed/>
                </p:oleObj>
              </mc:Choice>
              <mc:Fallback>
                <p:oleObj name="公式" r:id="rId29" imgW="6603840" imgH="457200" progId="Equation.3">
                  <p:embed/>
                  <p:pic>
                    <p:nvPicPr>
                      <p:cNvPr id="3175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4440238"/>
                        <a:ext cx="6604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0" name="Object 16"/>
          <p:cNvGraphicFramePr>
            <a:graphicFrameLocks noChangeAspect="1"/>
          </p:cNvGraphicFramePr>
          <p:nvPr/>
        </p:nvGraphicFramePr>
        <p:xfrm>
          <a:off x="996950" y="5056188"/>
          <a:ext cx="3517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76" name="公式" r:id="rId31" imgW="3517560" imgH="952200" progId="Equation.3">
                  <p:embed/>
                </p:oleObj>
              </mc:Choice>
              <mc:Fallback>
                <p:oleObj name="公式" r:id="rId31" imgW="3517560" imgH="952200" progId="Equation.3">
                  <p:embed/>
                  <p:pic>
                    <p:nvPicPr>
                      <p:cNvPr id="3176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5056188"/>
                        <a:ext cx="3517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1" name="Object 17"/>
          <p:cNvGraphicFramePr>
            <a:graphicFrameLocks noChangeAspect="1"/>
          </p:cNvGraphicFramePr>
          <p:nvPr/>
        </p:nvGraphicFramePr>
        <p:xfrm>
          <a:off x="4586288" y="5297488"/>
          <a:ext cx="351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77" name="公式" r:id="rId33" imgW="3517560" imgH="444240" progId="Equation.3">
                  <p:embed/>
                </p:oleObj>
              </mc:Choice>
              <mc:Fallback>
                <p:oleObj name="公式" r:id="rId33" imgW="3517560" imgH="444240" progId="Equation.3">
                  <p:embed/>
                  <p:pic>
                    <p:nvPicPr>
                      <p:cNvPr id="3176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288" y="5297488"/>
                        <a:ext cx="3517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682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3203575" y="981075"/>
          <a:ext cx="49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8" name="公式" r:id="rId3" imgW="495000" imgH="393480" progId="Equation.3">
                  <p:embed/>
                </p:oleObj>
              </mc:Choice>
              <mc:Fallback>
                <p:oleObj name="公式" r:id="rId3" imgW="495000" imgH="393480" progId="Equation.3">
                  <p:embed/>
                  <p:pic>
                    <p:nvPicPr>
                      <p:cNvPr id="327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981075"/>
                        <a:ext cx="495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3629025" y="112553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9" name="公式" r:id="rId5" imgW="241200" imgH="152280" progId="Equation.3">
                  <p:embed/>
                </p:oleObj>
              </mc:Choice>
              <mc:Fallback>
                <p:oleObj name="公式" r:id="rId5" imgW="241200" imgH="152280" progId="Equation.3">
                  <p:embed/>
                  <p:pic>
                    <p:nvPicPr>
                      <p:cNvPr id="327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112553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3870325" y="693738"/>
          <a:ext cx="1193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0" name="公式" r:id="rId7" imgW="1193760" imgH="965160" progId="Equation.3">
                  <p:embed/>
                </p:oleObj>
              </mc:Choice>
              <mc:Fallback>
                <p:oleObj name="公式" r:id="rId7" imgW="1193760" imgH="965160" progId="Equation.3">
                  <p:embed/>
                  <p:pic>
                    <p:nvPicPr>
                      <p:cNvPr id="327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325" y="693738"/>
                        <a:ext cx="1193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928688" y="1816100"/>
          <a:ext cx="125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1" name="公式" r:id="rId9" imgW="1257120" imgH="444240" progId="Equation.3">
                  <p:embed/>
                </p:oleObj>
              </mc:Choice>
              <mc:Fallback>
                <p:oleObj name="公式" r:id="rId9" imgW="1257120" imgH="444240" progId="Equation.3">
                  <p:embed/>
                  <p:pic>
                    <p:nvPicPr>
                      <p:cNvPr id="327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816100"/>
                        <a:ext cx="1257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2219325" y="1801813"/>
          <a:ext cx="2209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2" name="公式" r:id="rId11" imgW="2209680" imgH="444240" progId="Equation.3">
                  <p:embed/>
                </p:oleObj>
              </mc:Choice>
              <mc:Fallback>
                <p:oleObj name="公式" r:id="rId11" imgW="2209680" imgH="444240" progId="Equation.3">
                  <p:embed/>
                  <p:pic>
                    <p:nvPicPr>
                      <p:cNvPr id="327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1801813"/>
                        <a:ext cx="2209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4578350" y="1844675"/>
          <a:ext cx="3860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3" name="公式" r:id="rId13" imgW="3860640" imgH="444240" progId="Equation.3">
                  <p:embed/>
                </p:oleObj>
              </mc:Choice>
              <mc:Fallback>
                <p:oleObj name="公式" r:id="rId13" imgW="3860640" imgH="444240" progId="Equation.3">
                  <p:embed/>
                  <p:pic>
                    <p:nvPicPr>
                      <p:cNvPr id="327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350" y="1844675"/>
                        <a:ext cx="3860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915988" y="2444750"/>
          <a:ext cx="2654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4" name="公式" r:id="rId15" imgW="2654280" imgH="444240" progId="Equation.3">
                  <p:embed/>
                </p:oleObj>
              </mc:Choice>
              <mc:Fallback>
                <p:oleObj name="公式" r:id="rId15" imgW="2654280" imgH="444240" progId="Equation.3">
                  <p:embed/>
                  <p:pic>
                    <p:nvPicPr>
                      <p:cNvPr id="327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2444750"/>
                        <a:ext cx="2654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3779838" y="2473325"/>
          <a:ext cx="419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5" name="公式" r:id="rId17" imgW="4190760" imgH="431640" progId="Equation.3">
                  <p:embed/>
                </p:oleObj>
              </mc:Choice>
              <mc:Fallback>
                <p:oleObj name="公式" r:id="rId17" imgW="4190760" imgH="431640" progId="Equation.3">
                  <p:embed/>
                  <p:pic>
                    <p:nvPicPr>
                      <p:cNvPr id="327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473325"/>
                        <a:ext cx="419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0"/>
          <p:cNvGraphicFramePr>
            <a:graphicFrameLocks noChangeAspect="1"/>
          </p:cNvGraphicFramePr>
          <p:nvPr/>
        </p:nvGraphicFramePr>
        <p:xfrm>
          <a:off x="914400" y="3054350"/>
          <a:ext cx="5410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6" name="公式" r:id="rId19" imgW="5410080" imgH="520560" progId="Equation.3">
                  <p:embed/>
                </p:oleObj>
              </mc:Choice>
              <mc:Fallback>
                <p:oleObj name="公式" r:id="rId19" imgW="5410080" imgH="520560" progId="Equation.3">
                  <p:embed/>
                  <p:pic>
                    <p:nvPicPr>
                      <p:cNvPr id="327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54350"/>
                        <a:ext cx="5410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11"/>
          <p:cNvGraphicFramePr>
            <a:graphicFrameLocks noChangeAspect="1"/>
          </p:cNvGraphicFramePr>
          <p:nvPr/>
        </p:nvGraphicFramePr>
        <p:xfrm>
          <a:off x="6181725" y="3130550"/>
          <a:ext cx="406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7" name="公式" r:id="rId21" imgW="406080" imgH="368280" progId="Equation.3">
                  <p:embed/>
                </p:oleObj>
              </mc:Choice>
              <mc:Fallback>
                <p:oleObj name="公式" r:id="rId21" imgW="406080" imgH="368280" progId="Equation.3">
                  <p:embed/>
                  <p:pic>
                    <p:nvPicPr>
                      <p:cNvPr id="327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1725" y="3130550"/>
                        <a:ext cx="406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12"/>
          <p:cNvGraphicFramePr>
            <a:graphicFrameLocks noChangeAspect="1"/>
          </p:cNvGraphicFramePr>
          <p:nvPr/>
        </p:nvGraphicFramePr>
        <p:xfrm>
          <a:off x="2195513" y="3789363"/>
          <a:ext cx="3898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8" name="公式" r:id="rId23" imgW="3898800" imgH="1002960" progId="Equation.3">
                  <p:embed/>
                </p:oleObj>
              </mc:Choice>
              <mc:Fallback>
                <p:oleObj name="公式" r:id="rId23" imgW="3898800" imgH="1002960" progId="Equation.3">
                  <p:embed/>
                  <p:pic>
                    <p:nvPicPr>
                      <p:cNvPr id="3278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789363"/>
                        <a:ext cx="38989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13"/>
          <p:cNvGraphicFramePr>
            <a:graphicFrameLocks noChangeAspect="1"/>
          </p:cNvGraphicFramePr>
          <p:nvPr/>
        </p:nvGraphicFramePr>
        <p:xfrm>
          <a:off x="6084888" y="422116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9" name="公式" r:id="rId25" imgW="241200" imgH="152280" progId="Equation.3">
                  <p:embed/>
                </p:oleObj>
              </mc:Choice>
              <mc:Fallback>
                <p:oleObj name="公式" r:id="rId25" imgW="241200" imgH="152280" progId="Equation.3">
                  <p:embed/>
                  <p:pic>
                    <p:nvPicPr>
                      <p:cNvPr id="3278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422116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Object 14"/>
          <p:cNvGraphicFramePr>
            <a:graphicFrameLocks noChangeAspect="1"/>
          </p:cNvGraphicFramePr>
          <p:nvPr/>
        </p:nvGraphicFramePr>
        <p:xfrm>
          <a:off x="6300788" y="4149725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0" name="公式" r:id="rId27" imgW="761760" imgH="317160" progId="Equation.3">
                  <p:embed/>
                </p:oleObj>
              </mc:Choice>
              <mc:Fallback>
                <p:oleObj name="公式" r:id="rId27" imgW="761760" imgH="317160" progId="Equation.3">
                  <p:embed/>
                  <p:pic>
                    <p:nvPicPr>
                      <p:cNvPr id="3278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4149725"/>
                        <a:ext cx="762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3" name="Object 15"/>
          <p:cNvGraphicFramePr>
            <a:graphicFrameLocks noChangeAspect="1"/>
          </p:cNvGraphicFramePr>
          <p:nvPr/>
        </p:nvGraphicFramePr>
        <p:xfrm>
          <a:off x="971550" y="5013325"/>
          <a:ext cx="144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1" name="公式" r:id="rId29" imgW="1447560" imgH="406080" progId="Equation.3">
                  <p:embed/>
                </p:oleObj>
              </mc:Choice>
              <mc:Fallback>
                <p:oleObj name="公式" r:id="rId29" imgW="1447560" imgH="406080" progId="Equation.3">
                  <p:embed/>
                  <p:pic>
                    <p:nvPicPr>
                      <p:cNvPr id="3278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013325"/>
                        <a:ext cx="1447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037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2051050" y="784225"/>
          <a:ext cx="3771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0" name="公式" r:id="rId3" imgW="3771720" imgH="965160" progId="Equation.3">
                  <p:embed/>
                </p:oleObj>
              </mc:Choice>
              <mc:Fallback>
                <p:oleObj name="公式" r:id="rId3" imgW="3771720" imgH="965160" progId="Equation.3">
                  <p:embed/>
                  <p:pic>
                    <p:nvPicPr>
                      <p:cNvPr id="337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784225"/>
                        <a:ext cx="3771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5876925" y="11684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1" name="公式" r:id="rId5" imgW="241200" imgH="152280" progId="Equation.3">
                  <p:embed/>
                </p:oleObj>
              </mc:Choice>
              <mc:Fallback>
                <p:oleObj name="公式" r:id="rId5" imgW="241200" imgH="152280" progId="Equation.3">
                  <p:embed/>
                  <p:pic>
                    <p:nvPicPr>
                      <p:cNvPr id="33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6925" y="11684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6115050" y="1082675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2" name="公式" r:id="rId7" imgW="761760" imgH="317160" progId="Equation.3">
                  <p:embed/>
                </p:oleObj>
              </mc:Choice>
              <mc:Fallback>
                <p:oleObj name="公式" r:id="rId7" imgW="761760" imgH="317160" progId="Equation.3">
                  <p:embed/>
                  <p:pic>
                    <p:nvPicPr>
                      <p:cNvPr id="337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050" y="1082675"/>
                        <a:ext cx="762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0" name="Text Box 9"/>
          <p:cNvSpPr txBox="1">
            <a:spLocks noChangeArrowheads="1"/>
          </p:cNvSpPr>
          <p:nvPr/>
        </p:nvSpPr>
        <p:spPr bwMode="auto">
          <a:xfrm>
            <a:off x="871538" y="1873250"/>
            <a:ext cx="2303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或即</a:t>
            </a:r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1157288" y="2540000"/>
          <a:ext cx="5435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3" name="公式" r:id="rId9" imgW="5435280" imgH="901440" progId="Equation.3">
                  <p:embed/>
                </p:oleObj>
              </mc:Choice>
              <mc:Fallback>
                <p:oleObj name="公式" r:id="rId9" imgW="5435280" imgH="901440" progId="Equation.3">
                  <p:embed/>
                  <p:pic>
                    <p:nvPicPr>
                      <p:cNvPr id="337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2540000"/>
                        <a:ext cx="54356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6702425" y="29098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4" name="公式" r:id="rId11" imgW="241200" imgH="152280" progId="Equation.3">
                  <p:embed/>
                </p:oleObj>
              </mc:Choice>
              <mc:Fallback>
                <p:oleObj name="公式" r:id="rId11" imgW="241200" imgH="152280" progId="Equation.3">
                  <p:embed/>
                  <p:pic>
                    <p:nvPicPr>
                      <p:cNvPr id="337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2425" y="290988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6934200" y="2824163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5" name="公式" r:id="rId12" imgW="761760" imgH="317160" progId="Equation.3">
                  <p:embed/>
                </p:oleObj>
              </mc:Choice>
              <mc:Fallback>
                <p:oleObj name="公式" r:id="rId12" imgW="761760" imgH="317160" progId="Equation.3">
                  <p:embed/>
                  <p:pic>
                    <p:nvPicPr>
                      <p:cNvPr id="337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824163"/>
                        <a:ext cx="762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941388" y="3644900"/>
          <a:ext cx="5676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6" name="公式" r:id="rId13" imgW="5676840" imgH="469800" progId="Equation.3">
                  <p:embed/>
                </p:oleObj>
              </mc:Choice>
              <mc:Fallback>
                <p:oleObj name="公式" r:id="rId13" imgW="5676840" imgH="469800" progId="Equation.3">
                  <p:embed/>
                  <p:pic>
                    <p:nvPicPr>
                      <p:cNvPr id="338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3644900"/>
                        <a:ext cx="5676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2555875" y="4235450"/>
          <a:ext cx="533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7" name="公式" r:id="rId15" imgW="533160" imgH="520560" progId="Equation.3">
                  <p:embed/>
                </p:oleObj>
              </mc:Choice>
              <mc:Fallback>
                <p:oleObj name="公式" r:id="rId15" imgW="533160" imgH="520560" progId="Equation.3">
                  <p:embed/>
                  <p:pic>
                    <p:nvPicPr>
                      <p:cNvPr id="338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235450"/>
                        <a:ext cx="533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0"/>
          <p:cNvGraphicFramePr>
            <a:graphicFrameLocks noChangeAspect="1"/>
          </p:cNvGraphicFramePr>
          <p:nvPr/>
        </p:nvGraphicFramePr>
        <p:xfrm>
          <a:off x="3132138" y="4422775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8" name="公式" r:id="rId17" imgW="241200" imgH="279360" progId="Equation.3">
                  <p:embed/>
                </p:oleObj>
              </mc:Choice>
              <mc:Fallback>
                <p:oleObj name="公式" r:id="rId17" imgW="241200" imgH="279360" progId="Equation.3">
                  <p:embed/>
                  <p:pic>
                    <p:nvPicPr>
                      <p:cNvPr id="338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422775"/>
                        <a:ext cx="2413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11"/>
          <p:cNvGraphicFramePr>
            <a:graphicFrameLocks noChangeAspect="1"/>
          </p:cNvGraphicFramePr>
          <p:nvPr/>
        </p:nvGraphicFramePr>
        <p:xfrm>
          <a:off x="3406775" y="4265613"/>
          <a:ext cx="558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9" name="公式" r:id="rId19" imgW="558720" imgH="520560" progId="Equation.3">
                  <p:embed/>
                </p:oleObj>
              </mc:Choice>
              <mc:Fallback>
                <p:oleObj name="公式" r:id="rId19" imgW="558720" imgH="520560" progId="Equation.3">
                  <p:embed/>
                  <p:pic>
                    <p:nvPicPr>
                      <p:cNvPr id="338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4265613"/>
                        <a:ext cx="558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4" name="Object 12"/>
          <p:cNvGraphicFramePr>
            <a:graphicFrameLocks noChangeAspect="1"/>
          </p:cNvGraphicFramePr>
          <p:nvPr/>
        </p:nvGraphicFramePr>
        <p:xfrm>
          <a:off x="3981450" y="4408488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20" name="公式" r:id="rId21" imgW="241200" imgH="279360" progId="Equation.3">
                  <p:embed/>
                </p:oleObj>
              </mc:Choice>
              <mc:Fallback>
                <p:oleObj name="公式" r:id="rId21" imgW="241200" imgH="279360" progId="Equation.3">
                  <p:embed/>
                  <p:pic>
                    <p:nvPicPr>
                      <p:cNvPr id="3380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4408488"/>
                        <a:ext cx="2413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5" name="Object 13"/>
          <p:cNvGraphicFramePr>
            <a:graphicFrameLocks noChangeAspect="1"/>
          </p:cNvGraphicFramePr>
          <p:nvPr/>
        </p:nvGraphicFramePr>
        <p:xfrm>
          <a:off x="4356100" y="4508500"/>
          <a:ext cx="3302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21" name="公式" r:id="rId22" imgW="330120" imgH="101520" progId="Equation.3">
                  <p:embed/>
                </p:oleObj>
              </mc:Choice>
              <mc:Fallback>
                <p:oleObj name="公式" r:id="rId22" imgW="330120" imgH="101520" progId="Equation.3">
                  <p:embed/>
                  <p:pic>
                    <p:nvPicPr>
                      <p:cNvPr id="3380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508500"/>
                        <a:ext cx="330200" cy="10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Object 14"/>
          <p:cNvGraphicFramePr>
            <a:graphicFrameLocks noChangeAspect="1"/>
          </p:cNvGraphicFramePr>
          <p:nvPr/>
        </p:nvGraphicFramePr>
        <p:xfrm>
          <a:off x="4949825" y="4278313"/>
          <a:ext cx="609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22" name="公式" r:id="rId24" imgW="609480" imgH="520560" progId="Equation.3">
                  <p:embed/>
                </p:oleObj>
              </mc:Choice>
              <mc:Fallback>
                <p:oleObj name="公式" r:id="rId24" imgW="609480" imgH="520560" progId="Equation.3">
                  <p:embed/>
                  <p:pic>
                    <p:nvPicPr>
                      <p:cNvPr id="3380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825" y="4278313"/>
                        <a:ext cx="609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7" name="Object 15"/>
          <p:cNvGraphicFramePr>
            <a:graphicFrameLocks noChangeAspect="1"/>
          </p:cNvGraphicFramePr>
          <p:nvPr/>
        </p:nvGraphicFramePr>
        <p:xfrm>
          <a:off x="4716463" y="4422775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23" name="公式" r:id="rId26" imgW="241200" imgH="279360" progId="Equation.3">
                  <p:embed/>
                </p:oleObj>
              </mc:Choice>
              <mc:Fallback>
                <p:oleObj name="公式" r:id="rId26" imgW="241200" imgH="279360" progId="Equation.3">
                  <p:embed/>
                  <p:pic>
                    <p:nvPicPr>
                      <p:cNvPr id="3380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422775"/>
                        <a:ext cx="2413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8" name="Object 16"/>
          <p:cNvGraphicFramePr>
            <a:graphicFrameLocks noChangeAspect="1"/>
          </p:cNvGraphicFramePr>
          <p:nvPr/>
        </p:nvGraphicFramePr>
        <p:xfrm>
          <a:off x="914400" y="4984750"/>
          <a:ext cx="2311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24" name="公式" r:id="rId27" imgW="2311200" imgH="901440" progId="Equation.3">
                  <p:embed/>
                </p:oleObj>
              </mc:Choice>
              <mc:Fallback>
                <p:oleObj name="公式" r:id="rId27" imgW="2311200" imgH="901440" progId="Equation.3">
                  <p:embed/>
                  <p:pic>
                    <p:nvPicPr>
                      <p:cNvPr id="3380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984750"/>
                        <a:ext cx="2311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9" name="Object 17"/>
          <p:cNvGraphicFramePr>
            <a:graphicFrameLocks noChangeAspect="1"/>
          </p:cNvGraphicFramePr>
          <p:nvPr/>
        </p:nvGraphicFramePr>
        <p:xfrm>
          <a:off x="3565525" y="5013325"/>
          <a:ext cx="2806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25" name="公式" r:id="rId29" imgW="2806560" imgH="927000" progId="Equation.3">
                  <p:embed/>
                </p:oleObj>
              </mc:Choice>
              <mc:Fallback>
                <p:oleObj name="公式" r:id="rId29" imgW="2806560" imgH="927000" progId="Equation.3">
                  <p:embed/>
                  <p:pic>
                    <p:nvPicPr>
                      <p:cNvPr id="3380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5" y="5013325"/>
                        <a:ext cx="2806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836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928688" y="1773238"/>
          <a:ext cx="2197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2" name="公式" r:id="rId3" imgW="2197080" imgH="406080" progId="Equation.3">
                  <p:embed/>
                </p:oleObj>
              </mc:Choice>
              <mc:Fallback>
                <p:oleObj name="公式" r:id="rId3" imgW="2197080" imgH="406080" progId="Equation.3">
                  <p:embed/>
                  <p:pic>
                    <p:nvPicPr>
                      <p:cNvPr id="348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773238"/>
                        <a:ext cx="2197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1530350" y="2420938"/>
          <a:ext cx="5295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3" name="公式" r:id="rId5" imgW="5295600" imgH="901440" progId="Equation.3">
                  <p:embed/>
                </p:oleObj>
              </mc:Choice>
              <mc:Fallback>
                <p:oleObj name="公式" r:id="rId5" imgW="5295600" imgH="901440" progId="Equation.3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2420938"/>
                        <a:ext cx="5295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6891338" y="277653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4" name="公式" r:id="rId7" imgW="241200" imgH="152280" progId="Equation.3">
                  <p:embed/>
                </p:oleObj>
              </mc:Choice>
              <mc:Fallback>
                <p:oleObj name="公式" r:id="rId7" imgW="241200" imgH="152280" progId="Equation.3">
                  <p:embed/>
                  <p:pic>
                    <p:nvPicPr>
                      <p:cNvPr id="348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1338" y="277653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7123113" y="2690813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5" name="公式" r:id="rId9" imgW="761760" imgH="317160" progId="Equation.3">
                  <p:embed/>
                </p:oleObj>
              </mc:Choice>
              <mc:Fallback>
                <p:oleObj name="公式" r:id="rId9" imgW="761760" imgH="317160" progId="Equation.3">
                  <p:embed/>
                  <p:pic>
                    <p:nvPicPr>
                      <p:cNvPr id="348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3113" y="2690813"/>
                        <a:ext cx="762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928688" y="3573463"/>
          <a:ext cx="708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6" name="公式" r:id="rId11" imgW="7086600" imgH="444240" progId="Equation.3">
                  <p:embed/>
                </p:oleObj>
              </mc:Choice>
              <mc:Fallback>
                <p:oleObj name="公式" r:id="rId11" imgW="7086600" imgH="444240" progId="Equation.3">
                  <p:embed/>
                  <p:pic>
                    <p:nvPicPr>
                      <p:cNvPr id="348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573463"/>
                        <a:ext cx="7086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2220913" y="4194175"/>
          <a:ext cx="4559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7" name="公式" r:id="rId13" imgW="4559040" imgH="901440" progId="Equation.3">
                  <p:embed/>
                </p:oleObj>
              </mc:Choice>
              <mc:Fallback>
                <p:oleObj name="公式" r:id="rId13" imgW="4559040" imgH="901440" progId="Equation.3">
                  <p:embed/>
                  <p:pic>
                    <p:nvPicPr>
                      <p:cNvPr id="348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4194175"/>
                        <a:ext cx="4559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939800" y="5273675"/>
          <a:ext cx="4533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8" name="公式" r:id="rId15" imgW="4533840" imgH="431640" progId="Equation.3">
                  <p:embed/>
                </p:oleObj>
              </mc:Choice>
              <mc:Fallback>
                <p:oleObj name="公式" r:id="rId15" imgW="4533840" imgH="431640" progId="Equation.3">
                  <p:embed/>
                  <p:pic>
                    <p:nvPicPr>
                      <p:cNvPr id="348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5273675"/>
                        <a:ext cx="4533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954088" y="908050"/>
          <a:ext cx="7289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9" name="公式" r:id="rId17" imgW="7289640" imgH="533160" progId="Equation.3">
                  <p:embed/>
                </p:oleObj>
              </mc:Choice>
              <mc:Fallback>
                <p:oleObj name="公式" r:id="rId17" imgW="7289640" imgH="533160" progId="Equation.3">
                  <p:embed/>
                  <p:pic>
                    <p:nvPicPr>
                      <p:cNvPr id="348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908050"/>
                        <a:ext cx="7289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45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7" name="Text Box 5"/>
          <p:cNvSpPr txBox="1">
            <a:spLocks noChangeArrowheads="1"/>
          </p:cNvSpPr>
          <p:nvPr/>
        </p:nvSpPr>
        <p:spPr bwMode="auto">
          <a:xfrm>
            <a:off x="869950" y="750888"/>
            <a:ext cx="1366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2</a:t>
            </a:r>
            <a:endParaRPr lang="en-US" altLang="zh-CN" sz="2800" b="1" dirty="0">
              <a:ea typeface="黑体" panose="02010609060101010101" pitchFamily="49" charset="-122"/>
            </a:endParaRP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687686"/>
              </p:ext>
            </p:extLst>
          </p:nvPr>
        </p:nvGraphicFramePr>
        <p:xfrm>
          <a:off x="1691680" y="750888"/>
          <a:ext cx="7184939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34" name="Equation" r:id="rId3" imgW="3162240" imgH="215640" progId="Equation.DSMT4">
                  <p:embed/>
                </p:oleObj>
              </mc:Choice>
              <mc:Fallback>
                <p:oleObj name="Equation" r:id="rId3" imgW="3162240" imgH="215640" progId="Equation.DSMT4">
                  <p:embed/>
                  <p:pic>
                    <p:nvPicPr>
                      <p:cNvPr id="358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750888"/>
                        <a:ext cx="7184939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957263" y="1398588"/>
          <a:ext cx="185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35" name="公式" r:id="rId5" imgW="1854000" imgH="368280" progId="Equation.3">
                  <p:embed/>
                </p:oleObj>
              </mc:Choice>
              <mc:Fallback>
                <p:oleObj name="公式" r:id="rId5" imgW="1854000" imgH="368280" progId="Equation.3">
                  <p:embed/>
                  <p:pic>
                    <p:nvPicPr>
                      <p:cNvPr id="358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1398588"/>
                        <a:ext cx="1854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885825" y="1931988"/>
            <a:ext cx="1008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51209" name="Object 4"/>
          <p:cNvGraphicFramePr>
            <a:graphicFrameLocks noChangeAspect="1"/>
          </p:cNvGraphicFramePr>
          <p:nvPr/>
        </p:nvGraphicFramePr>
        <p:xfrm>
          <a:off x="1381125" y="2032000"/>
          <a:ext cx="736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36" name="公式" r:id="rId7" imgW="7365960" imgH="444240" progId="Equation.3">
                  <p:embed/>
                </p:oleObj>
              </mc:Choice>
              <mc:Fallback>
                <p:oleObj name="公式" r:id="rId7" imgW="7365960" imgH="444240" progId="Equation.3">
                  <p:embed/>
                  <p:pic>
                    <p:nvPicPr>
                      <p:cNvPr id="5120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2032000"/>
                        <a:ext cx="736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5"/>
          <p:cNvGraphicFramePr>
            <a:graphicFrameLocks noChangeAspect="1"/>
          </p:cNvGraphicFramePr>
          <p:nvPr/>
        </p:nvGraphicFramePr>
        <p:xfrm>
          <a:off x="900113" y="2636838"/>
          <a:ext cx="3213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37" name="公式" r:id="rId9" imgW="3213000" imgH="419040" progId="Equation.3">
                  <p:embed/>
                </p:oleObj>
              </mc:Choice>
              <mc:Fallback>
                <p:oleObj name="公式" r:id="rId9" imgW="3213000" imgH="419040" progId="Equation.3">
                  <p:embed/>
                  <p:pic>
                    <p:nvPicPr>
                      <p:cNvPr id="5121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636838"/>
                        <a:ext cx="3213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1" name="Object 6"/>
          <p:cNvGraphicFramePr>
            <a:graphicFrameLocks noChangeAspect="1"/>
          </p:cNvGraphicFramePr>
          <p:nvPr/>
        </p:nvGraphicFramePr>
        <p:xfrm>
          <a:off x="4197350" y="2679700"/>
          <a:ext cx="1346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38" name="公式" r:id="rId11" imgW="1346040" imgH="368280" progId="Equation.3">
                  <p:embed/>
                </p:oleObj>
              </mc:Choice>
              <mc:Fallback>
                <p:oleObj name="公式" r:id="rId11" imgW="1346040" imgH="368280" progId="Equation.3">
                  <p:embed/>
                  <p:pic>
                    <p:nvPicPr>
                      <p:cNvPr id="512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2679700"/>
                        <a:ext cx="1346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2" name="Object 7"/>
          <p:cNvGraphicFramePr>
            <a:graphicFrameLocks noChangeAspect="1"/>
          </p:cNvGraphicFramePr>
          <p:nvPr/>
        </p:nvGraphicFramePr>
        <p:xfrm>
          <a:off x="5594350" y="2651125"/>
          <a:ext cx="1257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39" name="公式" r:id="rId13" imgW="1257120" imgH="368280" progId="Equation.3">
                  <p:embed/>
                </p:oleObj>
              </mc:Choice>
              <mc:Fallback>
                <p:oleObj name="公式" r:id="rId13" imgW="1257120" imgH="368280" progId="Equation.3">
                  <p:embed/>
                  <p:pic>
                    <p:nvPicPr>
                      <p:cNvPr id="5121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350" y="2651125"/>
                        <a:ext cx="1257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3" name="Object 8"/>
          <p:cNvGraphicFramePr>
            <a:graphicFrameLocks noChangeAspect="1"/>
          </p:cNvGraphicFramePr>
          <p:nvPr/>
        </p:nvGraphicFramePr>
        <p:xfrm>
          <a:off x="6877050" y="2593975"/>
          <a:ext cx="1435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40" name="公式" r:id="rId15" imgW="1434960" imgH="393480" progId="Equation.3">
                  <p:embed/>
                </p:oleObj>
              </mc:Choice>
              <mc:Fallback>
                <p:oleObj name="公式" r:id="rId15" imgW="1434960" imgH="393480" progId="Equation.3">
                  <p:embed/>
                  <p:pic>
                    <p:nvPicPr>
                      <p:cNvPr id="5121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2593975"/>
                        <a:ext cx="1435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4" name="Object 9"/>
          <p:cNvGraphicFramePr>
            <a:graphicFrameLocks noChangeAspect="1"/>
          </p:cNvGraphicFramePr>
          <p:nvPr/>
        </p:nvGraphicFramePr>
        <p:xfrm>
          <a:off x="1576388" y="3221038"/>
          <a:ext cx="7188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41" name="公式" r:id="rId17" imgW="7188120" imgH="444240" progId="Equation.3">
                  <p:embed/>
                </p:oleObj>
              </mc:Choice>
              <mc:Fallback>
                <p:oleObj name="公式" r:id="rId17" imgW="7188120" imgH="444240" progId="Equation.3">
                  <p:embed/>
                  <p:pic>
                    <p:nvPicPr>
                      <p:cNvPr id="5121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8" y="3221038"/>
                        <a:ext cx="7188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5" name="Object 10"/>
          <p:cNvGraphicFramePr>
            <a:graphicFrameLocks noChangeAspect="1"/>
          </p:cNvGraphicFramePr>
          <p:nvPr/>
        </p:nvGraphicFramePr>
        <p:xfrm>
          <a:off x="947738" y="3803650"/>
          <a:ext cx="5194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42" name="公式" r:id="rId19" imgW="5194080" imgH="482400" progId="Equation.3">
                  <p:embed/>
                </p:oleObj>
              </mc:Choice>
              <mc:Fallback>
                <p:oleObj name="公式" r:id="rId19" imgW="5194080" imgH="482400" progId="Equation.3">
                  <p:embed/>
                  <p:pic>
                    <p:nvPicPr>
                      <p:cNvPr id="5121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3803650"/>
                        <a:ext cx="5194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6" name="Object 11"/>
          <p:cNvGraphicFramePr>
            <a:graphicFrameLocks noChangeAspect="1"/>
          </p:cNvGraphicFramePr>
          <p:nvPr/>
        </p:nvGraphicFramePr>
        <p:xfrm>
          <a:off x="6146800" y="3832225"/>
          <a:ext cx="251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43" name="公式" r:id="rId21" imgW="2514600" imgH="431640" progId="Equation.3">
                  <p:embed/>
                </p:oleObj>
              </mc:Choice>
              <mc:Fallback>
                <p:oleObj name="公式" r:id="rId21" imgW="2514600" imgH="431640" progId="Equation.3">
                  <p:embed/>
                  <p:pic>
                    <p:nvPicPr>
                      <p:cNvPr id="5121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832225"/>
                        <a:ext cx="2514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7" name="Object 12"/>
          <p:cNvGraphicFramePr>
            <a:graphicFrameLocks noChangeAspect="1"/>
          </p:cNvGraphicFramePr>
          <p:nvPr/>
        </p:nvGraphicFramePr>
        <p:xfrm>
          <a:off x="928688" y="4437063"/>
          <a:ext cx="850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44" name="公式" r:id="rId23" imgW="850680" imgH="380880" progId="Equation.3">
                  <p:embed/>
                </p:oleObj>
              </mc:Choice>
              <mc:Fallback>
                <p:oleObj name="公式" r:id="rId23" imgW="850680" imgH="380880" progId="Equation.3">
                  <p:embed/>
                  <p:pic>
                    <p:nvPicPr>
                      <p:cNvPr id="5121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437063"/>
                        <a:ext cx="850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8" name="Object 13"/>
          <p:cNvGraphicFramePr>
            <a:graphicFrameLocks noChangeAspect="1"/>
          </p:cNvGraphicFramePr>
          <p:nvPr/>
        </p:nvGraphicFramePr>
        <p:xfrm>
          <a:off x="2700338" y="5172075"/>
          <a:ext cx="393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45" name="公式" r:id="rId25" imgW="393480" imgH="482400" progId="Equation.3">
                  <p:embed/>
                </p:oleObj>
              </mc:Choice>
              <mc:Fallback>
                <p:oleObj name="公式" r:id="rId25" imgW="393480" imgH="482400" progId="Equation.3">
                  <p:embed/>
                  <p:pic>
                    <p:nvPicPr>
                      <p:cNvPr id="51218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172075"/>
                        <a:ext cx="393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9" name="Object 14"/>
          <p:cNvGraphicFramePr>
            <a:graphicFrameLocks noChangeAspect="1"/>
          </p:cNvGraphicFramePr>
          <p:nvPr/>
        </p:nvGraphicFramePr>
        <p:xfrm>
          <a:off x="3089275" y="53736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46" name="公式" r:id="rId27" imgW="241200" imgH="152280" progId="Equation.3">
                  <p:embed/>
                </p:oleObj>
              </mc:Choice>
              <mc:Fallback>
                <p:oleObj name="公式" r:id="rId27" imgW="241200" imgH="152280" progId="Equation.3">
                  <p:embed/>
                  <p:pic>
                    <p:nvPicPr>
                      <p:cNvPr id="5121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275" y="537368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0" name="Object 15"/>
          <p:cNvGraphicFramePr>
            <a:graphicFrameLocks noChangeAspect="1"/>
          </p:cNvGraphicFramePr>
          <p:nvPr/>
        </p:nvGraphicFramePr>
        <p:xfrm>
          <a:off x="3290888" y="4941888"/>
          <a:ext cx="1104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47" name="公式" r:id="rId29" imgW="1104840" imgH="977760" progId="Equation.3">
                  <p:embed/>
                </p:oleObj>
              </mc:Choice>
              <mc:Fallback>
                <p:oleObj name="公式" r:id="rId29" imgW="1104840" imgH="977760" progId="Equation.3">
                  <p:embed/>
                  <p:pic>
                    <p:nvPicPr>
                      <p:cNvPr id="5122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4941888"/>
                        <a:ext cx="1104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1" name="Object 16"/>
          <p:cNvGraphicFramePr>
            <a:graphicFrameLocks noChangeAspect="1"/>
          </p:cNvGraphicFramePr>
          <p:nvPr/>
        </p:nvGraphicFramePr>
        <p:xfrm>
          <a:off x="4572000" y="5286375"/>
          <a:ext cx="2476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48" name="公式" r:id="rId31" imgW="2476440" imgH="393480" progId="Equation.3">
                  <p:embed/>
                </p:oleObj>
              </mc:Choice>
              <mc:Fallback>
                <p:oleObj name="公式" r:id="rId31" imgW="2476440" imgH="393480" progId="Equation.3">
                  <p:embed/>
                  <p:pic>
                    <p:nvPicPr>
                      <p:cNvPr id="51221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286375"/>
                        <a:ext cx="2476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891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900113" y="765175"/>
          <a:ext cx="571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6" name="公式" r:id="rId3" imgW="5715000" imgH="406080" progId="Equation.3">
                  <p:embed/>
                </p:oleObj>
              </mc:Choice>
              <mc:Fallback>
                <p:oleObj name="公式" r:id="rId3" imgW="5715000" imgH="406080" progId="Equation.3">
                  <p:embed/>
                  <p:pic>
                    <p:nvPicPr>
                      <p:cNvPr id="368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765175"/>
                        <a:ext cx="5715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900113" y="1374775"/>
          <a:ext cx="3556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7" name="公式" r:id="rId5" imgW="3555720" imgH="482400" progId="Equation.3">
                  <p:embed/>
                </p:oleObj>
              </mc:Choice>
              <mc:Fallback>
                <p:oleObj name="公式" r:id="rId5" imgW="3555720" imgH="482400" progId="Equation.3">
                  <p:embed/>
                  <p:pic>
                    <p:nvPicPr>
                      <p:cNvPr id="368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374775"/>
                        <a:ext cx="3556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2987675" y="1958975"/>
          <a:ext cx="533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8" name="公式" r:id="rId7" imgW="533160" imgH="520560" progId="Equation.3">
                  <p:embed/>
                </p:oleObj>
              </mc:Choice>
              <mc:Fallback>
                <p:oleObj name="公式" r:id="rId7" imgW="533160" imgH="520560" progId="Equation.3">
                  <p:embed/>
                  <p:pic>
                    <p:nvPicPr>
                      <p:cNvPr id="368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958975"/>
                        <a:ext cx="533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3541713" y="2079625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9" name="公式" r:id="rId9" imgW="241200" imgH="279360" progId="Equation.3">
                  <p:embed/>
                </p:oleObj>
              </mc:Choice>
              <mc:Fallback>
                <p:oleObj name="公式" r:id="rId9" imgW="241200" imgH="279360" progId="Equation.3">
                  <p:embed/>
                  <p:pic>
                    <p:nvPicPr>
                      <p:cNvPr id="368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1713" y="2079625"/>
                        <a:ext cx="2413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3817938" y="1958975"/>
          <a:ext cx="558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0" name="公式" r:id="rId11" imgW="558720" imgH="520560" progId="Equation.3">
                  <p:embed/>
                </p:oleObj>
              </mc:Choice>
              <mc:Fallback>
                <p:oleObj name="公式" r:id="rId11" imgW="558720" imgH="520560" progId="Equation.3">
                  <p:embed/>
                  <p:pic>
                    <p:nvPicPr>
                      <p:cNvPr id="368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938" y="1958975"/>
                        <a:ext cx="558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4384675" y="2079625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1" name="公式" r:id="rId13" imgW="241200" imgH="279360" progId="Equation.3">
                  <p:embed/>
                </p:oleObj>
              </mc:Choice>
              <mc:Fallback>
                <p:oleObj name="公式" r:id="rId13" imgW="241200" imgH="279360" progId="Equation.3">
                  <p:embed/>
                  <p:pic>
                    <p:nvPicPr>
                      <p:cNvPr id="368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675" y="2079625"/>
                        <a:ext cx="2413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5451475" y="1946275"/>
          <a:ext cx="977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2" name="公式" r:id="rId14" imgW="977760" imgH="520560" progId="Equation.3">
                  <p:embed/>
                </p:oleObj>
              </mc:Choice>
              <mc:Fallback>
                <p:oleObj name="公式" r:id="rId14" imgW="977760" imgH="520560" progId="Equation.3">
                  <p:embed/>
                  <p:pic>
                    <p:nvPicPr>
                      <p:cNvPr id="368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1475" y="1946275"/>
                        <a:ext cx="977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5176838" y="2079625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3" name="公式" r:id="rId16" imgW="241200" imgH="279360" progId="Equation.3">
                  <p:embed/>
                </p:oleObj>
              </mc:Choice>
              <mc:Fallback>
                <p:oleObj name="公式" r:id="rId16" imgW="241200" imgH="279360" progId="Equation.3">
                  <p:embed/>
                  <p:pic>
                    <p:nvPicPr>
                      <p:cNvPr id="368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838" y="2079625"/>
                        <a:ext cx="2413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0"/>
          <p:cNvGraphicFramePr>
            <a:graphicFrameLocks noChangeAspect="1"/>
          </p:cNvGraphicFramePr>
          <p:nvPr/>
        </p:nvGraphicFramePr>
        <p:xfrm>
          <a:off x="4773613" y="2162175"/>
          <a:ext cx="3302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4" name="公式" r:id="rId17" imgW="330120" imgH="101520" progId="Equation.3">
                  <p:embed/>
                </p:oleObj>
              </mc:Choice>
              <mc:Fallback>
                <p:oleObj name="公式" r:id="rId17" imgW="330120" imgH="101520" progId="Equation.3">
                  <p:embed/>
                  <p:pic>
                    <p:nvPicPr>
                      <p:cNvPr id="368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3" y="2162175"/>
                        <a:ext cx="330200" cy="10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11"/>
          <p:cNvGraphicFramePr>
            <a:graphicFrameLocks noChangeAspect="1"/>
          </p:cNvGraphicFramePr>
          <p:nvPr/>
        </p:nvGraphicFramePr>
        <p:xfrm>
          <a:off x="925513" y="2679700"/>
          <a:ext cx="363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5" name="公式" r:id="rId19" imgW="3632040" imgH="406080" progId="Equation.3">
                  <p:embed/>
                </p:oleObj>
              </mc:Choice>
              <mc:Fallback>
                <p:oleObj name="公式" r:id="rId19" imgW="3632040" imgH="406080" progId="Equation.3">
                  <p:embed/>
                  <p:pic>
                    <p:nvPicPr>
                      <p:cNvPr id="368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2679700"/>
                        <a:ext cx="3632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Object 12"/>
          <p:cNvGraphicFramePr>
            <a:graphicFrameLocks noChangeAspect="1"/>
          </p:cNvGraphicFramePr>
          <p:nvPr/>
        </p:nvGraphicFramePr>
        <p:xfrm>
          <a:off x="942975" y="3357563"/>
          <a:ext cx="2095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6" name="公式" r:id="rId21" imgW="2095200" imgH="380880" progId="Equation.3">
                  <p:embed/>
                </p:oleObj>
              </mc:Choice>
              <mc:Fallback>
                <p:oleObj name="公式" r:id="rId21" imgW="2095200" imgH="380880" progId="Equation.3">
                  <p:embed/>
                  <p:pic>
                    <p:nvPicPr>
                      <p:cNvPr id="368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3357563"/>
                        <a:ext cx="2095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7" name="Object 13"/>
          <p:cNvGraphicFramePr>
            <a:graphicFrameLocks noChangeAspect="1"/>
          </p:cNvGraphicFramePr>
          <p:nvPr/>
        </p:nvGraphicFramePr>
        <p:xfrm>
          <a:off x="3492500" y="3357563"/>
          <a:ext cx="172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7" name="公式" r:id="rId23" imgW="1726920" imgH="419040" progId="Equation.3">
                  <p:embed/>
                </p:oleObj>
              </mc:Choice>
              <mc:Fallback>
                <p:oleObj name="公式" r:id="rId23" imgW="1726920" imgH="419040" progId="Equation.3">
                  <p:embed/>
                  <p:pic>
                    <p:nvPicPr>
                      <p:cNvPr id="368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357563"/>
                        <a:ext cx="1727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8" name="Object 14"/>
          <p:cNvGraphicFramePr>
            <a:graphicFrameLocks noChangeAspect="1"/>
          </p:cNvGraphicFramePr>
          <p:nvPr/>
        </p:nvGraphicFramePr>
        <p:xfrm>
          <a:off x="5622925" y="3357563"/>
          <a:ext cx="2146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8" name="公式" r:id="rId25" imgW="2145960" imgH="419040" progId="Equation.3">
                  <p:embed/>
                </p:oleObj>
              </mc:Choice>
              <mc:Fallback>
                <p:oleObj name="公式" r:id="rId25" imgW="2145960" imgH="419040" progId="Equation.3">
                  <p:embed/>
                  <p:pic>
                    <p:nvPicPr>
                      <p:cNvPr id="3687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2925" y="3357563"/>
                        <a:ext cx="2146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9" name="Object 15"/>
          <p:cNvGraphicFramePr>
            <a:graphicFrameLocks noChangeAspect="1"/>
          </p:cNvGraphicFramePr>
          <p:nvPr/>
        </p:nvGraphicFramePr>
        <p:xfrm>
          <a:off x="942975" y="4035425"/>
          <a:ext cx="3213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9" name="公式" r:id="rId27" imgW="3213000" imgH="901440" progId="Equation.3">
                  <p:embed/>
                </p:oleObj>
              </mc:Choice>
              <mc:Fallback>
                <p:oleObj name="公式" r:id="rId27" imgW="3213000" imgH="901440" progId="Equation.3">
                  <p:embed/>
                  <p:pic>
                    <p:nvPicPr>
                      <p:cNvPr id="3687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4035425"/>
                        <a:ext cx="32131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0" name="Object 16"/>
          <p:cNvGraphicFramePr>
            <a:graphicFrameLocks noChangeAspect="1"/>
          </p:cNvGraphicFramePr>
          <p:nvPr/>
        </p:nvGraphicFramePr>
        <p:xfrm>
          <a:off x="4572000" y="4014788"/>
          <a:ext cx="3962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20" name="公式" r:id="rId29" imgW="3962160" imgH="927000" progId="Equation.3">
                  <p:embed/>
                </p:oleObj>
              </mc:Choice>
              <mc:Fallback>
                <p:oleObj name="公式" r:id="rId29" imgW="3962160" imgH="927000" progId="Equation.3">
                  <p:embed/>
                  <p:pic>
                    <p:nvPicPr>
                      <p:cNvPr id="3688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014788"/>
                        <a:ext cx="3962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1" name="Object 17"/>
          <p:cNvGraphicFramePr>
            <a:graphicFrameLocks noChangeAspect="1"/>
          </p:cNvGraphicFramePr>
          <p:nvPr/>
        </p:nvGraphicFramePr>
        <p:xfrm>
          <a:off x="958850" y="5229225"/>
          <a:ext cx="2895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21" name="公式" r:id="rId31" imgW="2895480" imgH="520560" progId="Equation.3">
                  <p:embed/>
                </p:oleObj>
              </mc:Choice>
              <mc:Fallback>
                <p:oleObj name="公式" r:id="rId31" imgW="2895480" imgH="520560" progId="Equation.3">
                  <p:embed/>
                  <p:pic>
                    <p:nvPicPr>
                      <p:cNvPr id="3688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5229225"/>
                        <a:ext cx="2895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2" name="Object 18"/>
          <p:cNvGraphicFramePr>
            <a:graphicFrameLocks noChangeAspect="1"/>
          </p:cNvGraphicFramePr>
          <p:nvPr/>
        </p:nvGraphicFramePr>
        <p:xfrm>
          <a:off x="3995738" y="5229225"/>
          <a:ext cx="2387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22" name="公式" r:id="rId33" imgW="2387520" imgH="520560" progId="Equation.3">
                  <p:embed/>
                </p:oleObj>
              </mc:Choice>
              <mc:Fallback>
                <p:oleObj name="公式" r:id="rId33" imgW="2387520" imgH="520560" progId="Equation.3">
                  <p:embed/>
                  <p:pic>
                    <p:nvPicPr>
                      <p:cNvPr id="3688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229225"/>
                        <a:ext cx="2387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016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097331"/>
              </p:ext>
            </p:extLst>
          </p:nvPr>
        </p:nvGraphicFramePr>
        <p:xfrm>
          <a:off x="395536" y="819150"/>
          <a:ext cx="8070774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86" name="公式" r:id="rId3" imgW="7949880" imgH="444240" progId="Equation.3">
                  <p:embed/>
                </p:oleObj>
              </mc:Choice>
              <mc:Fallback>
                <p:oleObj name="公式" r:id="rId3" imgW="7949880" imgH="444240" progId="Equation.3">
                  <p:embed/>
                  <p:pic>
                    <p:nvPicPr>
                      <p:cNvPr id="378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819150"/>
                        <a:ext cx="8070774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1331913" y="1628775"/>
          <a:ext cx="6527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87" name="公式" r:id="rId5" imgW="6527520" imgH="901440" progId="Equation.3">
                  <p:embed/>
                </p:oleObj>
              </mc:Choice>
              <mc:Fallback>
                <p:oleObj name="公式" r:id="rId5" imgW="6527520" imgH="901440" progId="Equation.3">
                  <p:embed/>
                  <p:pic>
                    <p:nvPicPr>
                      <p:cNvPr id="378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628775"/>
                        <a:ext cx="65278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1709738" y="277495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88" name="公式" r:id="rId7" imgW="241200" imgH="152280" progId="Equation.3">
                  <p:embed/>
                </p:oleObj>
              </mc:Choice>
              <mc:Fallback>
                <p:oleObj name="公式" r:id="rId7" imgW="241200" imgH="152280" progId="Equation.3">
                  <p:embed/>
                  <p:pic>
                    <p:nvPicPr>
                      <p:cNvPr id="378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277495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1979613" y="2674938"/>
          <a:ext cx="278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89" name="公式" r:id="rId9" imgW="2781000" imgH="393480" progId="Equation.3">
                  <p:embed/>
                </p:oleObj>
              </mc:Choice>
              <mc:Fallback>
                <p:oleObj name="公式" r:id="rId9" imgW="2781000" imgH="393480" progId="Equation.3">
                  <p:embed/>
                  <p:pic>
                    <p:nvPicPr>
                      <p:cNvPr id="378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674938"/>
                        <a:ext cx="2781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874445"/>
              </p:ext>
            </p:extLst>
          </p:nvPr>
        </p:nvGraphicFramePr>
        <p:xfrm>
          <a:off x="1241227" y="3213100"/>
          <a:ext cx="693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90" name="公式" r:id="rId11" imgW="6933960" imgH="457200" progId="Equation.3">
                  <p:embed/>
                </p:oleObj>
              </mc:Choice>
              <mc:Fallback>
                <p:oleObj name="公式" r:id="rId11" imgW="6933960" imgH="457200" progId="Equation.3">
                  <p:embed/>
                  <p:pic>
                    <p:nvPicPr>
                      <p:cNvPr id="378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227" y="3213100"/>
                        <a:ext cx="6934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363108"/>
              </p:ext>
            </p:extLst>
          </p:nvPr>
        </p:nvGraphicFramePr>
        <p:xfrm>
          <a:off x="539552" y="3887788"/>
          <a:ext cx="1917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91" name="公式" r:id="rId13" imgW="1917360" imgH="380880" progId="Equation.3">
                  <p:embed/>
                </p:oleObj>
              </mc:Choice>
              <mc:Fallback>
                <p:oleObj name="公式" r:id="rId13" imgW="1917360" imgH="380880" progId="Equation.3">
                  <p:embed/>
                  <p:pic>
                    <p:nvPicPr>
                      <p:cNvPr id="378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887788"/>
                        <a:ext cx="1917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435978"/>
              </p:ext>
            </p:extLst>
          </p:nvPr>
        </p:nvGraphicFramePr>
        <p:xfrm>
          <a:off x="2404865" y="3886200"/>
          <a:ext cx="580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92" name="公式" r:id="rId15" imgW="5803560" imgH="406080" progId="Equation.3">
                  <p:embed/>
                </p:oleObj>
              </mc:Choice>
              <mc:Fallback>
                <p:oleObj name="公式" r:id="rId15" imgW="5803560" imgH="406080" progId="Equation.3">
                  <p:embed/>
                  <p:pic>
                    <p:nvPicPr>
                      <p:cNvPr id="378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4865" y="3886200"/>
                        <a:ext cx="580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992239"/>
              </p:ext>
            </p:extLst>
          </p:nvPr>
        </p:nvGraphicFramePr>
        <p:xfrm>
          <a:off x="542727" y="4479925"/>
          <a:ext cx="520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93" name="公式" r:id="rId17" imgW="520560" imgH="355320" progId="Equation.3">
                  <p:embed/>
                </p:oleObj>
              </mc:Choice>
              <mc:Fallback>
                <p:oleObj name="公式" r:id="rId17" imgW="520560" imgH="355320" progId="Equation.3">
                  <p:embed/>
                  <p:pic>
                    <p:nvPicPr>
                      <p:cNvPr id="378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727" y="4479925"/>
                        <a:ext cx="5207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119414"/>
              </p:ext>
            </p:extLst>
          </p:nvPr>
        </p:nvGraphicFramePr>
        <p:xfrm>
          <a:off x="1118990" y="4465638"/>
          <a:ext cx="3733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94" name="公式" r:id="rId19" imgW="3733560" imgH="406080" progId="Equation.3">
                  <p:embed/>
                </p:oleObj>
              </mc:Choice>
              <mc:Fallback>
                <p:oleObj name="公式" r:id="rId19" imgW="3733560" imgH="406080" progId="Equation.3">
                  <p:embed/>
                  <p:pic>
                    <p:nvPicPr>
                      <p:cNvPr id="378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8990" y="4465638"/>
                        <a:ext cx="3733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309190"/>
              </p:ext>
            </p:extLst>
          </p:nvPr>
        </p:nvGraphicFramePr>
        <p:xfrm>
          <a:off x="4908352" y="4456478"/>
          <a:ext cx="3480071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95" name="公式" r:id="rId21" imgW="3276360" imgH="406080" progId="Equation.3">
                  <p:embed/>
                </p:oleObj>
              </mc:Choice>
              <mc:Fallback>
                <p:oleObj name="公式" r:id="rId21" imgW="3276360" imgH="406080" progId="Equation.3">
                  <p:embed/>
                  <p:pic>
                    <p:nvPicPr>
                      <p:cNvPr id="378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352" y="4456478"/>
                        <a:ext cx="3480071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702204"/>
              </p:ext>
            </p:extLst>
          </p:nvPr>
        </p:nvGraphicFramePr>
        <p:xfrm>
          <a:off x="542727" y="5056188"/>
          <a:ext cx="287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96" name="公式" r:id="rId23" imgW="2869920" imgH="444240" progId="Equation.3">
                  <p:embed/>
                </p:oleObj>
              </mc:Choice>
              <mc:Fallback>
                <p:oleObj name="公式" r:id="rId23" imgW="2869920" imgH="444240" progId="Equation.3">
                  <p:embed/>
                  <p:pic>
                    <p:nvPicPr>
                      <p:cNvPr id="379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727" y="5056188"/>
                        <a:ext cx="287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369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624329"/>
              </p:ext>
            </p:extLst>
          </p:nvPr>
        </p:nvGraphicFramePr>
        <p:xfrm>
          <a:off x="686742" y="2852738"/>
          <a:ext cx="366923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14" name="公式" r:id="rId3" imgW="3555720" imgH="444240" progId="Equation.3">
                  <p:embed/>
                </p:oleObj>
              </mc:Choice>
              <mc:Fallback>
                <p:oleObj name="公式" r:id="rId3" imgW="3555720" imgH="444240" progId="Equation.3">
                  <p:embed/>
                  <p:pic>
                    <p:nvPicPr>
                      <p:cNvPr id="389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742" y="2852738"/>
                        <a:ext cx="366923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402980"/>
              </p:ext>
            </p:extLst>
          </p:nvPr>
        </p:nvGraphicFramePr>
        <p:xfrm>
          <a:off x="4530080" y="2852738"/>
          <a:ext cx="3066256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15" name="公式" r:id="rId5" imgW="2920680" imgH="419040" progId="Equation.3">
                  <p:embed/>
                </p:oleObj>
              </mc:Choice>
              <mc:Fallback>
                <p:oleObj name="公式" r:id="rId5" imgW="2920680" imgH="419040" progId="Equation.3">
                  <p:embed/>
                  <p:pic>
                    <p:nvPicPr>
                      <p:cNvPr id="389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080" y="2852738"/>
                        <a:ext cx="3066256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486156"/>
              </p:ext>
            </p:extLst>
          </p:nvPr>
        </p:nvGraphicFramePr>
        <p:xfrm>
          <a:off x="683568" y="3500438"/>
          <a:ext cx="2362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16" name="公式" r:id="rId7" imgW="2361960" imgH="419040" progId="Equation.3">
                  <p:embed/>
                </p:oleObj>
              </mc:Choice>
              <mc:Fallback>
                <p:oleObj name="公式" r:id="rId7" imgW="2361960" imgH="419040" progId="Equation.3">
                  <p:embed/>
                  <p:pic>
                    <p:nvPicPr>
                      <p:cNvPr id="389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500438"/>
                        <a:ext cx="2362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844836"/>
              </p:ext>
            </p:extLst>
          </p:nvPr>
        </p:nvGraphicFramePr>
        <p:xfrm>
          <a:off x="1404293" y="1484313"/>
          <a:ext cx="417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17" name="公式" r:id="rId9" imgW="4178160" imgH="444240" progId="Equation.3">
                  <p:embed/>
                </p:oleObj>
              </mc:Choice>
              <mc:Fallback>
                <p:oleObj name="公式" r:id="rId9" imgW="4178160" imgH="444240" progId="Equation.3">
                  <p:embed/>
                  <p:pic>
                    <p:nvPicPr>
                      <p:cNvPr id="389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293" y="1484313"/>
                        <a:ext cx="417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873138"/>
              </p:ext>
            </p:extLst>
          </p:nvPr>
        </p:nvGraphicFramePr>
        <p:xfrm>
          <a:off x="5682604" y="1500188"/>
          <a:ext cx="2705819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18" name="公式" r:id="rId11" imgW="2527200" imgH="406080" progId="Equation.3">
                  <p:embed/>
                </p:oleObj>
              </mc:Choice>
              <mc:Fallback>
                <p:oleObj name="公式" r:id="rId11" imgW="2527200" imgH="406080" progId="Equation.3">
                  <p:embed/>
                  <p:pic>
                    <p:nvPicPr>
                      <p:cNvPr id="389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2604" y="1500188"/>
                        <a:ext cx="2705819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520704"/>
              </p:ext>
            </p:extLst>
          </p:nvPr>
        </p:nvGraphicFramePr>
        <p:xfrm>
          <a:off x="691505" y="2133600"/>
          <a:ext cx="4343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19" name="公式" r:id="rId13" imgW="4343400" imgH="393480" progId="Equation.3">
                  <p:embed/>
                </p:oleObj>
              </mc:Choice>
              <mc:Fallback>
                <p:oleObj name="公式" r:id="rId13" imgW="4343400" imgH="393480" progId="Equation.3">
                  <p:embed/>
                  <p:pic>
                    <p:nvPicPr>
                      <p:cNvPr id="389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505" y="2133600"/>
                        <a:ext cx="4343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83878"/>
              </p:ext>
            </p:extLst>
          </p:nvPr>
        </p:nvGraphicFramePr>
        <p:xfrm>
          <a:off x="5017442" y="2103438"/>
          <a:ext cx="351499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20" name="公式" r:id="rId15" imgW="3301920" imgH="444240" progId="Equation.3">
                  <p:embed/>
                </p:oleObj>
              </mc:Choice>
              <mc:Fallback>
                <p:oleObj name="公式" r:id="rId15" imgW="3301920" imgH="444240" progId="Equation.3">
                  <p:embed/>
                  <p:pic>
                    <p:nvPicPr>
                      <p:cNvPr id="389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7442" y="2103438"/>
                        <a:ext cx="351499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949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 txBox="1">
            <a:spLocks noRot="1" noChangeArrowheads="1"/>
          </p:cNvSpPr>
          <p:nvPr/>
        </p:nvSpPr>
        <p:spPr bwMode="auto">
          <a:xfrm>
            <a:off x="434400" y="404664"/>
            <a:ext cx="8229600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zh-CN" sz="4000" b="1" dirty="0" smtClean="0">
                <a:effectLst/>
                <a:latin typeface="Times New Roman" panose="02020603050405020304" pitchFamily="18" charset="0"/>
              </a:rPr>
              <a:t>引</a:t>
            </a:r>
            <a:r>
              <a:rPr lang="zh-CN" altLang="en-US" sz="4000" b="1" dirty="0" smtClean="0">
                <a:effectLst/>
                <a:latin typeface="Times New Roman" panose="02020603050405020304" pitchFamily="18" charset="0"/>
              </a:rPr>
              <a:t>言</a:t>
            </a:r>
            <a:endParaRPr lang="zh-CN" altLang="zh-CN" sz="4000" b="1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67544" y="1484784"/>
            <a:ext cx="8352928" cy="4648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5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Bootstrap是一个很通用的工具，用来估计标准误差、置信区间和偏差。由Bradley Efron于1979年提出，用于计算任意估计的标准误差</a:t>
            </a:r>
          </a:p>
          <a:p>
            <a:pPr>
              <a:lnSpc>
                <a:spcPct val="90000"/>
              </a:lnSpc>
            </a:pPr>
            <a:endParaRPr lang="zh-CN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术语“Bootstrap”来自短语“to pull oneself up by one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zh-CN" sz="24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bootstraps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”（源自西方神话故事“ The Adventures of Baron Munchausen”，男爵掉到了深湖底，没有工具，所以他想到了拎着鞋带将自己提起来）</a:t>
            </a:r>
          </a:p>
          <a:p>
            <a:pPr lvl="1">
              <a:lnSpc>
                <a:spcPct val="90000"/>
              </a:lnSpc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计算机的引导程序boot也来源于此</a:t>
            </a:r>
          </a:p>
          <a:p>
            <a:pPr lvl="1">
              <a:lnSpc>
                <a:spcPct val="90000"/>
              </a:lnSpc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意义：不靠外界力量，而靠自身提升自己的性能，翻译为自助/自举</a:t>
            </a:r>
            <a:endParaRPr lang="zh-CN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1980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年代很流行，因为计算机被引入统计实践中来</a:t>
            </a:r>
            <a:endParaRPr lang="zh-C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27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5"/>
          <p:cNvSpPr txBox="1">
            <a:spLocks noChangeArrowheads="1"/>
          </p:cNvSpPr>
          <p:nvPr/>
        </p:nvSpPr>
        <p:spPr bwMode="auto">
          <a:xfrm>
            <a:off x="827088" y="1214438"/>
            <a:ext cx="83169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b="1">
                <a:solidFill>
                  <a:srgbClr val="000000"/>
                </a:solidFill>
                <a:ea typeface="黑体" panose="02010609060101010101" pitchFamily="49" charset="-122"/>
              </a:rPr>
              <a:t>第二节  参数</a:t>
            </a:r>
            <a:r>
              <a:rPr lang="en-US" altLang="zh-CN" sz="4000" b="1">
                <a:solidFill>
                  <a:srgbClr val="000000"/>
                </a:solidFill>
                <a:ea typeface="黑体" panose="02010609060101010101" pitchFamily="49" charset="-122"/>
              </a:rPr>
              <a:t>bootstrap </a:t>
            </a:r>
            <a:r>
              <a:rPr lang="zh-CN" altLang="en-US" sz="4000" b="1">
                <a:solidFill>
                  <a:srgbClr val="000000"/>
                </a:solidFill>
                <a:ea typeface="黑体" panose="02010609060101010101" pitchFamily="49" charset="-122"/>
              </a:rPr>
              <a:t>方法</a:t>
            </a:r>
          </a:p>
        </p:txBody>
      </p:sp>
      <p:sp>
        <p:nvSpPr>
          <p:cNvPr id="56323" name="Text Box 11"/>
          <p:cNvSpPr txBox="1">
            <a:spLocks noChangeArrowheads="1"/>
          </p:cNvSpPr>
          <p:nvPr/>
        </p:nvSpPr>
        <p:spPr bwMode="auto">
          <a:xfrm>
            <a:off x="2124075" y="2801938"/>
            <a:ext cx="6048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3200" b="1">
                <a:solidFill>
                  <a:srgbClr val="000000"/>
                </a:solidFill>
                <a:ea typeface="黑体" panose="02010609060101010101" pitchFamily="49" charset="-122"/>
              </a:rPr>
              <a:t>一、参数</a:t>
            </a:r>
            <a:r>
              <a:rPr lang="en-US" altLang="zh-CN" sz="3200" b="1">
                <a:solidFill>
                  <a:srgbClr val="000000"/>
                </a:solidFill>
                <a:ea typeface="黑体" panose="02010609060101010101" pitchFamily="49" charset="-122"/>
              </a:rPr>
              <a:t>bootstrap </a:t>
            </a:r>
            <a:r>
              <a:rPr lang="zh-CN" altLang="en-US" sz="3200" b="1">
                <a:solidFill>
                  <a:srgbClr val="000000"/>
                </a:solidFill>
                <a:ea typeface="黑体" panose="02010609060101010101" pitchFamily="49" charset="-122"/>
              </a:rPr>
              <a:t>方法</a:t>
            </a:r>
          </a:p>
        </p:txBody>
      </p:sp>
      <p:sp>
        <p:nvSpPr>
          <p:cNvPr id="56324" name="Rectangle 12"/>
          <p:cNvSpPr>
            <a:spLocks noChangeArrowheads="1"/>
          </p:cNvSpPr>
          <p:nvPr/>
        </p:nvSpPr>
        <p:spPr bwMode="auto">
          <a:xfrm>
            <a:off x="2124075" y="3503613"/>
            <a:ext cx="464978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solidFill>
                  <a:schemeClr val="tx2"/>
                </a:solidFill>
                <a:ea typeface="黑体" panose="02010609060101010101" pitchFamily="49" charset="-122"/>
              </a:rPr>
              <a:t>二、典型例题</a:t>
            </a:r>
          </a:p>
        </p:txBody>
      </p:sp>
      <p:sp>
        <p:nvSpPr>
          <p:cNvPr id="56325" name="Rectangle 13"/>
          <p:cNvSpPr>
            <a:spLocks noChangeArrowheads="1"/>
          </p:cNvSpPr>
          <p:nvPr/>
        </p:nvSpPr>
        <p:spPr bwMode="auto">
          <a:xfrm>
            <a:off x="2124075" y="4341813"/>
            <a:ext cx="464978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solidFill>
                  <a:schemeClr val="tx2"/>
                </a:solidFill>
                <a:ea typeface="黑体" panose="02010609060101010101" pitchFamily="49" charset="-122"/>
              </a:rPr>
              <a:t>三、小结</a:t>
            </a:r>
          </a:p>
        </p:txBody>
      </p:sp>
      <p:sp>
        <p:nvSpPr>
          <p:cNvPr id="56326" name="Rectangle 1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051720" y="2830513"/>
            <a:ext cx="460851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6327" name="Rectangle 1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124075" y="3717925"/>
            <a:ext cx="273526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6328" name="Rectangle 1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124075" y="4510088"/>
            <a:ext cx="187166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7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2" name="Text Box 4"/>
          <p:cNvSpPr txBox="1">
            <a:spLocks noChangeArrowheads="1"/>
          </p:cNvSpPr>
          <p:nvPr/>
        </p:nvSpPr>
        <p:spPr bwMode="auto">
          <a:xfrm>
            <a:off x="684213" y="665163"/>
            <a:ext cx="7775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4000" b="1">
                <a:solidFill>
                  <a:srgbClr val="000000"/>
                </a:solidFill>
                <a:ea typeface="黑体" panose="02010609060101010101" pitchFamily="49" charset="-122"/>
              </a:rPr>
              <a:t>一、参数</a:t>
            </a:r>
            <a:r>
              <a:rPr lang="en-US" altLang="zh-CN" sz="4000" b="1">
                <a:solidFill>
                  <a:srgbClr val="000000"/>
                </a:solidFill>
                <a:ea typeface="黑体" panose="02010609060101010101" pitchFamily="49" charset="-122"/>
              </a:rPr>
              <a:t>bootstrap </a:t>
            </a:r>
            <a:r>
              <a:rPr lang="zh-CN" altLang="en-US" sz="4000" b="1">
                <a:solidFill>
                  <a:srgbClr val="000000"/>
                </a:solidFill>
                <a:ea typeface="黑体" panose="02010609060101010101" pitchFamily="49" charset="-122"/>
              </a:rPr>
              <a:t>方法</a:t>
            </a:r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1708150" y="1557338"/>
          <a:ext cx="646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34" name="公式" r:id="rId3" imgW="6464160" imgH="431640" progId="Equation.3">
                  <p:embed/>
                </p:oleObj>
              </mc:Choice>
              <mc:Fallback>
                <p:oleObj name="公式" r:id="rId3" imgW="6464160" imgH="431640" progId="Equation.3">
                  <p:embed/>
                  <p:pic>
                    <p:nvPicPr>
                      <p:cNvPr id="409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1557338"/>
                        <a:ext cx="6464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928688" y="2133600"/>
          <a:ext cx="5892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35" name="公式" r:id="rId5" imgW="5892480" imgH="457200" progId="Equation.3">
                  <p:embed/>
                </p:oleObj>
              </mc:Choice>
              <mc:Fallback>
                <p:oleObj name="公式" r:id="rId5" imgW="5892480" imgH="457200" progId="Equation.3">
                  <p:embed/>
                  <p:pic>
                    <p:nvPicPr>
                      <p:cNvPr id="409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133600"/>
                        <a:ext cx="5892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1774825" y="2827338"/>
          <a:ext cx="4813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36" name="公式" r:id="rId7" imgW="4813200" imgH="444240" progId="Equation.3">
                  <p:embed/>
                </p:oleObj>
              </mc:Choice>
              <mc:Fallback>
                <p:oleObj name="公式" r:id="rId7" imgW="4813200" imgH="444240" progId="Equation.3">
                  <p:embed/>
                  <p:pic>
                    <p:nvPicPr>
                      <p:cNvPr id="409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2827338"/>
                        <a:ext cx="4813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3635375" y="3400425"/>
          <a:ext cx="2146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37" name="公式" r:id="rId9" imgW="2145960" imgH="431640" progId="Equation.3">
                  <p:embed/>
                </p:oleObj>
              </mc:Choice>
              <mc:Fallback>
                <p:oleObj name="公式" r:id="rId9" imgW="2145960" imgH="431640" progId="Equation.3">
                  <p:embed/>
                  <p:pic>
                    <p:nvPicPr>
                      <p:cNvPr id="409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400425"/>
                        <a:ext cx="2146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944563" y="3933825"/>
          <a:ext cx="345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38" name="公式" r:id="rId11" imgW="3454200" imgH="457200" progId="Equation.3">
                  <p:embed/>
                </p:oleObj>
              </mc:Choice>
              <mc:Fallback>
                <p:oleObj name="公式" r:id="rId11" imgW="3454200" imgH="457200" progId="Equation.3">
                  <p:embed/>
                  <p:pic>
                    <p:nvPicPr>
                      <p:cNvPr id="409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3933825"/>
                        <a:ext cx="345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1668463" y="4543425"/>
          <a:ext cx="5308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39" name="公式" r:id="rId13" imgW="5308560" imgH="469800" progId="Equation.3">
                  <p:embed/>
                </p:oleObj>
              </mc:Choice>
              <mc:Fallback>
                <p:oleObj name="公式" r:id="rId13" imgW="5308560" imgH="469800" progId="Equation.3">
                  <p:embed/>
                  <p:pic>
                    <p:nvPicPr>
                      <p:cNvPr id="409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4543425"/>
                        <a:ext cx="5308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1663700" y="5157788"/>
          <a:ext cx="5054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40" name="公式" r:id="rId15" imgW="5054400" imgH="469800" progId="Equation.3">
                  <p:embed/>
                </p:oleObj>
              </mc:Choice>
              <mc:Fallback>
                <p:oleObj name="公式" r:id="rId15" imgW="5054400" imgH="469800" progId="Equation.3">
                  <p:embed/>
                  <p:pic>
                    <p:nvPicPr>
                      <p:cNvPr id="409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5157788"/>
                        <a:ext cx="5054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9"/>
          <p:cNvGraphicFramePr>
            <a:graphicFrameLocks noChangeAspect="1"/>
          </p:cNvGraphicFramePr>
          <p:nvPr/>
        </p:nvGraphicFramePr>
        <p:xfrm>
          <a:off x="2627313" y="5784850"/>
          <a:ext cx="2070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41" name="公式" r:id="rId17" imgW="2070000" imgH="482400" progId="Equation.3">
                  <p:embed/>
                </p:oleObj>
              </mc:Choice>
              <mc:Fallback>
                <p:oleObj name="公式" r:id="rId17" imgW="2070000" imgH="482400" progId="Equation.3">
                  <p:embed/>
                  <p:pic>
                    <p:nvPicPr>
                      <p:cNvPr id="409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784850"/>
                        <a:ext cx="2070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0"/>
          <p:cNvGraphicFramePr>
            <a:graphicFrameLocks noChangeAspect="1"/>
          </p:cNvGraphicFramePr>
          <p:nvPr/>
        </p:nvGraphicFramePr>
        <p:xfrm>
          <a:off x="4743450" y="6013450"/>
          <a:ext cx="2286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42" name="公式" r:id="rId19" imgW="228600" imgH="114120" progId="Equation.3">
                  <p:embed/>
                </p:oleObj>
              </mc:Choice>
              <mc:Fallback>
                <p:oleObj name="公式" r:id="rId19" imgW="228600" imgH="114120" progId="Equation.3">
                  <p:embed/>
                  <p:pic>
                    <p:nvPicPr>
                      <p:cNvPr id="409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6013450"/>
                        <a:ext cx="228600" cy="11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Object 11"/>
          <p:cNvGraphicFramePr>
            <a:graphicFrameLocks noChangeAspect="1"/>
          </p:cNvGraphicFramePr>
          <p:nvPr/>
        </p:nvGraphicFramePr>
        <p:xfrm>
          <a:off x="5046663" y="5799138"/>
          <a:ext cx="1270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43" name="公式" r:id="rId21" imgW="1269720" imgH="469800" progId="Equation.3">
                  <p:embed/>
                </p:oleObj>
              </mc:Choice>
              <mc:Fallback>
                <p:oleObj name="公式" r:id="rId21" imgW="1269720" imgH="469800" progId="Equation.3">
                  <p:embed/>
                  <p:pic>
                    <p:nvPicPr>
                      <p:cNvPr id="4097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663" y="5799138"/>
                        <a:ext cx="1270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768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942975" y="1427163"/>
          <a:ext cx="411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8" name="公式" r:id="rId3" imgW="4114800" imgH="406080" progId="Equation.3">
                  <p:embed/>
                </p:oleObj>
              </mc:Choice>
              <mc:Fallback>
                <p:oleObj name="公式" r:id="rId3" imgW="4114800" imgH="406080" progId="Equation.3">
                  <p:embed/>
                  <p:pic>
                    <p:nvPicPr>
                      <p:cNvPr id="419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1427163"/>
                        <a:ext cx="4114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4965700" y="1441450"/>
          <a:ext cx="379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9" name="公式" r:id="rId5" imgW="3797280" imgH="444240" progId="Equation.3">
                  <p:embed/>
                </p:oleObj>
              </mc:Choice>
              <mc:Fallback>
                <p:oleObj name="公式" r:id="rId5" imgW="3797280" imgH="444240" progId="Equation.3">
                  <p:embed/>
                  <p:pic>
                    <p:nvPicPr>
                      <p:cNvPr id="419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1441450"/>
                        <a:ext cx="3797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915988" y="2041525"/>
          <a:ext cx="668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0" name="公式" r:id="rId7" imgW="6680160" imgH="444240" progId="Equation.3">
                  <p:embed/>
                </p:oleObj>
              </mc:Choice>
              <mc:Fallback>
                <p:oleObj name="公式" r:id="rId7" imgW="6680160" imgH="444240" progId="Equation.3">
                  <p:embed/>
                  <p:pic>
                    <p:nvPicPr>
                      <p:cNvPr id="419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2041525"/>
                        <a:ext cx="668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933450" y="2684463"/>
          <a:ext cx="568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1" name="公式" r:id="rId9" imgW="5689440" imgH="457200" progId="Equation.3">
                  <p:embed/>
                </p:oleObj>
              </mc:Choice>
              <mc:Fallback>
                <p:oleObj name="公式" r:id="rId9" imgW="5689440" imgH="457200" progId="Equation.3">
                  <p:embed/>
                  <p:pic>
                    <p:nvPicPr>
                      <p:cNvPr id="419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684463"/>
                        <a:ext cx="5689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923925" y="3313113"/>
          <a:ext cx="539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2" name="公式" r:id="rId11" imgW="5397480" imgH="457200" progId="Equation.3">
                  <p:embed/>
                </p:oleObj>
              </mc:Choice>
              <mc:Fallback>
                <p:oleObj name="公式" r:id="rId11" imgW="5397480" imgH="457200" progId="Equation.3">
                  <p:embed/>
                  <p:pic>
                    <p:nvPicPr>
                      <p:cNvPr id="419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3313113"/>
                        <a:ext cx="539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686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30" name="Text Box 5"/>
          <p:cNvSpPr txBox="1">
            <a:spLocks noChangeArrowheads="1"/>
          </p:cNvSpPr>
          <p:nvPr/>
        </p:nvSpPr>
        <p:spPr bwMode="auto">
          <a:xfrm>
            <a:off x="869950" y="1520825"/>
            <a:ext cx="1152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ea typeface="黑体" panose="02010609060101010101" pitchFamily="49" charset="-122"/>
              </a:rPr>
              <a:t>1</a:t>
            </a: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1789113" y="1579563"/>
          <a:ext cx="666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2" name="公式" r:id="rId3" imgW="6667200" imgH="457200" progId="Equation.3">
                  <p:embed/>
                </p:oleObj>
              </mc:Choice>
              <mc:Fallback>
                <p:oleObj name="公式" r:id="rId3" imgW="6667200" imgH="457200" progId="Equation.3">
                  <p:embed/>
                  <p:pic>
                    <p:nvPicPr>
                      <p:cNvPr id="430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1579563"/>
                        <a:ext cx="666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896938" y="2227263"/>
          <a:ext cx="158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3" name="公式" r:id="rId5" imgW="1587240" imgH="393480" progId="Equation.3">
                  <p:embed/>
                </p:oleObj>
              </mc:Choice>
              <mc:Fallback>
                <p:oleObj name="公式" r:id="rId5" imgW="1587240" imgH="393480" progId="Equation.3">
                  <p:embed/>
                  <p:pic>
                    <p:nvPicPr>
                      <p:cNvPr id="430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2227263"/>
                        <a:ext cx="1587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396960"/>
              </p:ext>
            </p:extLst>
          </p:nvPr>
        </p:nvGraphicFramePr>
        <p:xfrm>
          <a:off x="2641600" y="2198688"/>
          <a:ext cx="236244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4" name="公式" r:id="rId7" imgW="2145960" imgH="406080" progId="Equation.3">
                  <p:embed/>
                </p:oleObj>
              </mc:Choice>
              <mc:Fallback>
                <p:oleObj name="公式" r:id="rId7" imgW="2145960" imgH="406080" progId="Equation.3">
                  <p:embed/>
                  <p:pic>
                    <p:nvPicPr>
                      <p:cNvPr id="43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2198688"/>
                        <a:ext cx="236244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2195513" y="3306763"/>
          <a:ext cx="80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5" name="公式" r:id="rId9" imgW="799920" imgH="393480" progId="Equation.3">
                  <p:embed/>
                </p:oleObj>
              </mc:Choice>
              <mc:Fallback>
                <p:oleObj name="公式" r:id="rId9" imgW="799920" imgH="393480" progId="Equation.3">
                  <p:embed/>
                  <p:pic>
                    <p:nvPicPr>
                      <p:cNvPr id="430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306763"/>
                        <a:ext cx="800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3046413" y="342265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6" name="公式" r:id="rId11" imgW="241200" imgH="152280" progId="Equation.3">
                  <p:embed/>
                </p:oleObj>
              </mc:Choice>
              <mc:Fallback>
                <p:oleObj name="公式" r:id="rId11" imgW="241200" imgH="152280" progId="Equation.3">
                  <p:embed/>
                  <p:pic>
                    <p:nvPicPr>
                      <p:cNvPr id="430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3" y="342265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3348038" y="3033713"/>
          <a:ext cx="381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7" name="公式" r:id="rId13" imgW="380880" imgH="977760" progId="Equation.3">
                  <p:embed/>
                </p:oleObj>
              </mc:Choice>
              <mc:Fallback>
                <p:oleObj name="公式" r:id="rId13" imgW="380880" imgH="977760" progId="Equation.3">
                  <p:embed/>
                  <p:pic>
                    <p:nvPicPr>
                      <p:cNvPr id="430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033713"/>
                        <a:ext cx="381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8"/>
          <p:cNvGraphicFramePr>
            <a:graphicFrameLocks noChangeAspect="1"/>
          </p:cNvGraphicFramePr>
          <p:nvPr/>
        </p:nvGraphicFramePr>
        <p:xfrm>
          <a:off x="3551238" y="2790825"/>
          <a:ext cx="1625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8" name="公式" r:id="rId15" imgW="1625400" imgH="520560" progId="Equation.3">
                  <p:embed/>
                </p:oleObj>
              </mc:Choice>
              <mc:Fallback>
                <p:oleObj name="公式" r:id="rId15" imgW="1625400" imgH="520560" progId="Equation.3">
                  <p:embed/>
                  <p:pic>
                    <p:nvPicPr>
                      <p:cNvPr id="430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1238" y="2790825"/>
                        <a:ext cx="1625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3619500" y="3760788"/>
          <a:ext cx="292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9" name="公式" r:id="rId17" imgW="291960" imgH="330120" progId="Equation.3">
                  <p:embed/>
                </p:oleObj>
              </mc:Choice>
              <mc:Fallback>
                <p:oleObj name="公式" r:id="rId17" imgW="291960" imgH="330120" progId="Equation.3">
                  <p:embed/>
                  <p:pic>
                    <p:nvPicPr>
                      <p:cNvPr id="430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3760788"/>
                        <a:ext cx="292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ct 10"/>
          <p:cNvGraphicFramePr>
            <a:graphicFrameLocks noChangeAspect="1"/>
          </p:cNvGraphicFramePr>
          <p:nvPr/>
        </p:nvGraphicFramePr>
        <p:xfrm>
          <a:off x="5364163" y="2874963"/>
          <a:ext cx="800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0" name="公式" r:id="rId19" imgW="799920" imgH="317160" progId="Equation.3">
                  <p:embed/>
                </p:oleObj>
              </mc:Choice>
              <mc:Fallback>
                <p:oleObj name="公式" r:id="rId19" imgW="799920" imgH="317160" progId="Equation.3">
                  <p:embed/>
                  <p:pic>
                    <p:nvPicPr>
                      <p:cNvPr id="430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874963"/>
                        <a:ext cx="800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91848"/>
              </p:ext>
            </p:extLst>
          </p:nvPr>
        </p:nvGraphicFramePr>
        <p:xfrm>
          <a:off x="5408613" y="3611364"/>
          <a:ext cx="863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1" name="公式" r:id="rId21" imgW="863280" imgH="393480" progId="Equation.3">
                  <p:embed/>
                </p:oleObj>
              </mc:Choice>
              <mc:Fallback>
                <p:oleObj name="公式" r:id="rId21" imgW="863280" imgH="393480" progId="Equation.3">
                  <p:embed/>
                  <p:pic>
                    <p:nvPicPr>
                      <p:cNvPr id="430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613" y="3611364"/>
                        <a:ext cx="863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788463"/>
              </p:ext>
            </p:extLst>
          </p:nvPr>
        </p:nvGraphicFramePr>
        <p:xfrm>
          <a:off x="6400800" y="3271714"/>
          <a:ext cx="927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2" name="公式" r:id="rId23" imgW="927000" imgH="380880" progId="Equation.3">
                  <p:embed/>
                </p:oleObj>
              </mc:Choice>
              <mc:Fallback>
                <p:oleObj name="公式" r:id="rId23" imgW="927000" imgH="380880" progId="Equation.3">
                  <p:embed/>
                  <p:pic>
                    <p:nvPicPr>
                      <p:cNvPr id="430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271714"/>
                        <a:ext cx="927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746189"/>
              </p:ext>
            </p:extLst>
          </p:nvPr>
        </p:nvGraphicFramePr>
        <p:xfrm>
          <a:off x="7380288" y="3212976"/>
          <a:ext cx="863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3" name="公式" r:id="rId25" imgW="863280" imgH="380880" progId="Equation.3">
                  <p:embed/>
                </p:oleObj>
              </mc:Choice>
              <mc:Fallback>
                <p:oleObj name="公式" r:id="rId25" imgW="863280" imgH="380880" progId="Equation.3">
                  <p:embed/>
                  <p:pic>
                    <p:nvPicPr>
                      <p:cNvPr id="4302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3212976"/>
                        <a:ext cx="863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2" name="Object 14"/>
          <p:cNvGraphicFramePr>
            <a:graphicFrameLocks noChangeAspect="1"/>
          </p:cNvGraphicFramePr>
          <p:nvPr/>
        </p:nvGraphicFramePr>
        <p:xfrm>
          <a:off x="954088" y="5002213"/>
          <a:ext cx="180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4" name="公式" r:id="rId27" imgW="1803240" imgH="406080" progId="Equation.3">
                  <p:embed/>
                </p:oleObj>
              </mc:Choice>
              <mc:Fallback>
                <p:oleObj name="公式" r:id="rId27" imgW="1803240" imgH="406080" progId="Equation.3">
                  <p:embed/>
                  <p:pic>
                    <p:nvPicPr>
                      <p:cNvPr id="4302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5002213"/>
                        <a:ext cx="1803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3" name="Object 15"/>
          <p:cNvGraphicFramePr>
            <a:graphicFrameLocks noChangeAspect="1"/>
          </p:cNvGraphicFramePr>
          <p:nvPr/>
        </p:nvGraphicFramePr>
        <p:xfrm>
          <a:off x="3262313" y="5073650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5" name="公式" r:id="rId29" imgW="774360" imgH="393480" progId="Equation.3">
                  <p:embed/>
                </p:oleObj>
              </mc:Choice>
              <mc:Fallback>
                <p:oleObj name="公式" r:id="rId29" imgW="774360" imgH="393480" progId="Equation.3">
                  <p:embed/>
                  <p:pic>
                    <p:nvPicPr>
                      <p:cNvPr id="4302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3" y="5073650"/>
                        <a:ext cx="77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4" name="Object 16"/>
          <p:cNvGraphicFramePr>
            <a:graphicFrameLocks noChangeAspect="1"/>
          </p:cNvGraphicFramePr>
          <p:nvPr/>
        </p:nvGraphicFramePr>
        <p:xfrm>
          <a:off x="4067175" y="51704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6" name="公式" r:id="rId31" imgW="241200" imgH="152280" progId="Equation.3">
                  <p:embed/>
                </p:oleObj>
              </mc:Choice>
              <mc:Fallback>
                <p:oleObj name="公式" r:id="rId31" imgW="241200" imgH="152280" progId="Equation.3">
                  <p:embed/>
                  <p:pic>
                    <p:nvPicPr>
                      <p:cNvPr id="4302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17048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5" name="Object 17"/>
          <p:cNvGraphicFramePr>
            <a:graphicFrameLocks noChangeAspect="1"/>
          </p:cNvGraphicFramePr>
          <p:nvPr/>
        </p:nvGraphicFramePr>
        <p:xfrm>
          <a:off x="4356100" y="4510088"/>
          <a:ext cx="381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7" name="公式" r:id="rId33" imgW="380880" imgH="1511280" progId="Equation.3">
                  <p:embed/>
                </p:oleObj>
              </mc:Choice>
              <mc:Fallback>
                <p:oleObj name="公式" r:id="rId33" imgW="380880" imgH="1511280" progId="Equation.3">
                  <p:embed/>
                  <p:pic>
                    <p:nvPicPr>
                      <p:cNvPr id="4302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510088"/>
                        <a:ext cx="3810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114648"/>
              </p:ext>
            </p:extLst>
          </p:nvPr>
        </p:nvGraphicFramePr>
        <p:xfrm>
          <a:off x="4653517" y="4251325"/>
          <a:ext cx="1964216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8" name="公式" r:id="rId35" imgW="1676160" imgH="1054080" progId="Equation.3">
                  <p:embed/>
                </p:oleObj>
              </mc:Choice>
              <mc:Fallback>
                <p:oleObj name="公式" r:id="rId35" imgW="1676160" imgH="1054080" progId="Equation.3">
                  <p:embed/>
                  <p:pic>
                    <p:nvPicPr>
                      <p:cNvPr id="4302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3517" y="4251325"/>
                        <a:ext cx="1964216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7" name="Object 19"/>
          <p:cNvGraphicFramePr>
            <a:graphicFrameLocks noChangeAspect="1"/>
          </p:cNvGraphicFramePr>
          <p:nvPr/>
        </p:nvGraphicFramePr>
        <p:xfrm>
          <a:off x="4627563" y="5568950"/>
          <a:ext cx="292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9" name="公式" r:id="rId37" imgW="291960" imgH="330120" progId="Equation.3">
                  <p:embed/>
                </p:oleObj>
              </mc:Choice>
              <mc:Fallback>
                <p:oleObj name="公式" r:id="rId37" imgW="291960" imgH="330120" progId="Equation.3">
                  <p:embed/>
                  <p:pic>
                    <p:nvPicPr>
                      <p:cNvPr id="4302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7563" y="5568950"/>
                        <a:ext cx="292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8" name="Object 20"/>
          <p:cNvGraphicFramePr>
            <a:graphicFrameLocks noChangeAspect="1"/>
          </p:cNvGraphicFramePr>
          <p:nvPr/>
        </p:nvGraphicFramePr>
        <p:xfrm>
          <a:off x="6804025" y="4487863"/>
          <a:ext cx="800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0" name="公式" r:id="rId38" imgW="799920" imgH="317160" progId="Equation.3">
                  <p:embed/>
                </p:oleObj>
              </mc:Choice>
              <mc:Fallback>
                <p:oleObj name="公式" r:id="rId38" imgW="799920" imgH="317160" progId="Equation.3">
                  <p:embed/>
                  <p:pic>
                    <p:nvPicPr>
                      <p:cNvPr id="4302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4487863"/>
                        <a:ext cx="800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9" name="Object 21"/>
          <p:cNvGraphicFramePr>
            <a:graphicFrameLocks noChangeAspect="1"/>
          </p:cNvGraphicFramePr>
          <p:nvPr/>
        </p:nvGraphicFramePr>
        <p:xfrm>
          <a:off x="6804025" y="5467350"/>
          <a:ext cx="863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1" name="公式" r:id="rId39" imgW="863280" imgH="393480" progId="Equation.3">
                  <p:embed/>
                </p:oleObj>
              </mc:Choice>
              <mc:Fallback>
                <p:oleObj name="公式" r:id="rId39" imgW="863280" imgH="393480" progId="Equation.3">
                  <p:embed/>
                  <p:pic>
                    <p:nvPicPr>
                      <p:cNvPr id="4302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5467350"/>
                        <a:ext cx="863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1" name="Rectangle 29"/>
          <p:cNvSpPr>
            <a:spLocks noGrp="1" noChangeArrowheads="1"/>
          </p:cNvSpPr>
          <p:nvPr>
            <p:ph type="title"/>
          </p:nvPr>
        </p:nvSpPr>
        <p:spPr bwMode="auto">
          <a:xfrm>
            <a:off x="842963" y="43815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ea typeface="黑体" panose="02010609060101010101" pitchFamily="49" charset="-122"/>
              </a:rPr>
              <a:t>二、典型例题</a:t>
            </a:r>
          </a:p>
        </p:txBody>
      </p:sp>
    </p:spTree>
    <p:extLst>
      <p:ext uri="{BB962C8B-B14F-4D97-AF65-F5344CB8AC3E}">
        <p14:creationId xmlns:p14="http://schemas.microsoft.com/office/powerpoint/2010/main" val="189927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957263" y="1001713"/>
          <a:ext cx="2311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4" name="公式" r:id="rId3" imgW="2311200" imgH="444240" progId="Equation.3">
                  <p:embed/>
                </p:oleObj>
              </mc:Choice>
              <mc:Fallback>
                <p:oleObj name="公式" r:id="rId3" imgW="2311200" imgH="444240" progId="Equation.3">
                  <p:embed/>
                  <p:pic>
                    <p:nvPicPr>
                      <p:cNvPr id="440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1001713"/>
                        <a:ext cx="2311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3348038" y="1016000"/>
          <a:ext cx="148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5" name="公式" r:id="rId5" imgW="1485720" imgH="406080" progId="Equation.3">
                  <p:embed/>
                </p:oleObj>
              </mc:Choice>
              <mc:Fallback>
                <p:oleObj name="公式" r:id="rId5" imgW="1485720" imgH="406080" progId="Equation.3">
                  <p:embed/>
                  <p:pic>
                    <p:nvPicPr>
                      <p:cNvPr id="440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016000"/>
                        <a:ext cx="1485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Text Box 7"/>
          <p:cNvSpPr txBox="1">
            <a:spLocks noChangeArrowheads="1"/>
          </p:cNvSpPr>
          <p:nvPr/>
        </p:nvSpPr>
        <p:spPr bwMode="auto">
          <a:xfrm>
            <a:off x="1173163" y="1592263"/>
            <a:ext cx="7488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142.28    97.04    32.46    69.14      85.67    114.43    41.76</a:t>
            </a:r>
          </a:p>
        </p:txBody>
      </p:sp>
      <p:sp>
        <p:nvSpPr>
          <p:cNvPr id="44042" name="Text Box 9"/>
          <p:cNvSpPr txBox="1">
            <a:spLocks noChangeArrowheads="1"/>
          </p:cNvSpPr>
          <p:nvPr/>
        </p:nvSpPr>
        <p:spPr bwMode="auto">
          <a:xfrm>
            <a:off x="1101725" y="2139950"/>
            <a:ext cx="489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/>
              <a:t> </a:t>
            </a:r>
            <a:r>
              <a:rPr lang="en-US" altLang="zh-CN" b="1"/>
              <a:t>163.07    108.22    63.28</a:t>
            </a: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933450" y="2743200"/>
          <a:ext cx="469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6" name="公式" r:id="rId7" imgW="4698720" imgH="457200" progId="Equation.3">
                  <p:embed/>
                </p:oleObj>
              </mc:Choice>
              <mc:Fallback>
                <p:oleObj name="公式" r:id="rId7" imgW="4698720" imgH="457200" progId="Equation.3">
                  <p:embed/>
                  <p:pic>
                    <p:nvPicPr>
                      <p:cNvPr id="440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743200"/>
                        <a:ext cx="4699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068243"/>
              </p:ext>
            </p:extLst>
          </p:nvPr>
        </p:nvGraphicFramePr>
        <p:xfrm>
          <a:off x="939800" y="3386138"/>
          <a:ext cx="320015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7" name="公式" r:id="rId9" imgW="3035160" imgH="444240" progId="Equation.3">
                  <p:embed/>
                </p:oleObj>
              </mc:Choice>
              <mc:Fallback>
                <p:oleObj name="公式" r:id="rId9" imgW="3035160" imgH="444240" progId="Equation.3">
                  <p:embed/>
                  <p:pic>
                    <p:nvPicPr>
                      <p:cNvPr id="440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3386138"/>
                        <a:ext cx="320015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4221163" y="3392488"/>
          <a:ext cx="414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8" name="公式" r:id="rId11" imgW="4140000" imgH="457200" progId="Equation.3">
                  <p:embed/>
                </p:oleObj>
              </mc:Choice>
              <mc:Fallback>
                <p:oleObj name="公式" r:id="rId11" imgW="4140000" imgH="457200" progId="Equation.3">
                  <p:embed/>
                  <p:pic>
                    <p:nvPicPr>
                      <p:cNvPr id="440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1163" y="3392488"/>
                        <a:ext cx="414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976313" y="4010025"/>
          <a:ext cx="7772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9" name="公式" r:id="rId13" imgW="7772400" imgH="520560" progId="Equation.3">
                  <p:embed/>
                </p:oleObj>
              </mc:Choice>
              <mc:Fallback>
                <p:oleObj name="公式" r:id="rId13" imgW="7772400" imgH="520560" progId="Equation.3">
                  <p:embed/>
                  <p:pic>
                    <p:nvPicPr>
                      <p:cNvPr id="440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4010025"/>
                        <a:ext cx="7772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8"/>
          <p:cNvGraphicFramePr>
            <a:graphicFrameLocks noChangeAspect="1"/>
          </p:cNvGraphicFramePr>
          <p:nvPr/>
        </p:nvGraphicFramePr>
        <p:xfrm>
          <a:off x="925513" y="4691063"/>
          <a:ext cx="1993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0" name="公式" r:id="rId15" imgW="1993680" imgH="419040" progId="Equation.3">
                  <p:embed/>
                </p:oleObj>
              </mc:Choice>
              <mc:Fallback>
                <p:oleObj name="公式" r:id="rId15" imgW="1993680" imgH="419040" progId="Equation.3">
                  <p:embed/>
                  <p:pic>
                    <p:nvPicPr>
                      <p:cNvPr id="440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4691063"/>
                        <a:ext cx="1993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430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116013" y="2217738"/>
          <a:ext cx="266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98" name="公式" r:id="rId3" imgW="266400" imgH="291960" progId="Equation.3">
                  <p:embed/>
                </p:oleObj>
              </mc:Choice>
              <mc:Fallback>
                <p:oleObj name="公式" r:id="rId3" imgW="266400" imgH="291960" progId="Equation.3">
                  <p:embed/>
                  <p:pic>
                    <p:nvPicPr>
                      <p:cNvPr id="450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217738"/>
                        <a:ext cx="266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1447800" y="228917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99" name="公式" r:id="rId5" imgW="241200" imgH="152280" progId="Equation.3">
                  <p:embed/>
                </p:oleObj>
              </mc:Choice>
              <mc:Fallback>
                <p:oleObj name="公式" r:id="rId5" imgW="241200" imgH="152280" progId="Equation.3">
                  <p:embed/>
                  <p:pic>
                    <p:nvPicPr>
                      <p:cNvPr id="450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8917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1708150" y="1898650"/>
          <a:ext cx="2197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0" name="公式" r:id="rId7" imgW="2197080" imgH="952200" progId="Equation.3">
                  <p:embed/>
                </p:oleObj>
              </mc:Choice>
              <mc:Fallback>
                <p:oleObj name="公式" r:id="rId7" imgW="2197080" imgH="952200" progId="Equation.3">
                  <p:embed/>
                  <p:pic>
                    <p:nvPicPr>
                      <p:cNvPr id="450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1898650"/>
                        <a:ext cx="2197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3954463" y="1628775"/>
          <a:ext cx="36322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1" name="公式" r:id="rId9" imgW="3632040" imgH="1231560" progId="Equation.3">
                  <p:embed/>
                </p:oleObj>
              </mc:Choice>
              <mc:Fallback>
                <p:oleObj name="公式" r:id="rId9" imgW="3632040" imgH="1231560" progId="Equation.3">
                  <p:embed/>
                  <p:pic>
                    <p:nvPicPr>
                      <p:cNvPr id="450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463" y="1628775"/>
                        <a:ext cx="36322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1187450" y="3313113"/>
          <a:ext cx="596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2" name="公式" r:id="rId11" imgW="596880" imgH="291960" progId="Equation.3">
                  <p:embed/>
                </p:oleObj>
              </mc:Choice>
              <mc:Fallback>
                <p:oleObj name="公式" r:id="rId11" imgW="596880" imgH="291960" progId="Equation.3">
                  <p:embed/>
                  <p:pic>
                    <p:nvPicPr>
                      <p:cNvPr id="450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313113"/>
                        <a:ext cx="5969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1836738" y="339883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3" name="公式" r:id="rId13" imgW="241200" imgH="152280" progId="Equation.3">
                  <p:embed/>
                </p:oleObj>
              </mc:Choice>
              <mc:Fallback>
                <p:oleObj name="公式" r:id="rId13" imgW="241200" imgH="152280" progId="Equation.3">
                  <p:embed/>
                  <p:pic>
                    <p:nvPicPr>
                      <p:cNvPr id="450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339883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2124075" y="2997200"/>
          <a:ext cx="3835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4" name="公式" r:id="rId15" imgW="3835080" imgH="977760" progId="Equation.3">
                  <p:embed/>
                </p:oleObj>
              </mc:Choice>
              <mc:Fallback>
                <p:oleObj name="公式" r:id="rId15" imgW="3835080" imgH="977760" progId="Equation.3">
                  <p:embed/>
                  <p:pic>
                    <p:nvPicPr>
                      <p:cNvPr id="450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997200"/>
                        <a:ext cx="3835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9"/>
          <p:cNvGraphicFramePr>
            <a:graphicFrameLocks noChangeAspect="1"/>
          </p:cNvGraphicFramePr>
          <p:nvPr/>
        </p:nvGraphicFramePr>
        <p:xfrm>
          <a:off x="6300788" y="3297238"/>
          <a:ext cx="1435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5" name="公式" r:id="rId17" imgW="1434960" imgH="406080" progId="Equation.3">
                  <p:embed/>
                </p:oleObj>
              </mc:Choice>
              <mc:Fallback>
                <p:oleObj name="公式" r:id="rId17" imgW="1434960" imgH="406080" progId="Equation.3">
                  <p:embed/>
                  <p:pic>
                    <p:nvPicPr>
                      <p:cNvPr id="450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3297238"/>
                        <a:ext cx="1435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Object 10"/>
          <p:cNvGraphicFramePr>
            <a:graphicFrameLocks noChangeAspect="1"/>
          </p:cNvGraphicFramePr>
          <p:nvPr/>
        </p:nvGraphicFramePr>
        <p:xfrm>
          <a:off x="944563" y="4311650"/>
          <a:ext cx="2400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6" name="公式" r:id="rId19" imgW="2400120" imgH="901440" progId="Equation.3">
                  <p:embed/>
                </p:oleObj>
              </mc:Choice>
              <mc:Fallback>
                <p:oleObj name="公式" r:id="rId19" imgW="2400120" imgH="901440" progId="Equation.3">
                  <p:embed/>
                  <p:pic>
                    <p:nvPicPr>
                      <p:cNvPr id="450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4311650"/>
                        <a:ext cx="2400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11"/>
          <p:cNvGraphicFramePr>
            <a:graphicFrameLocks noChangeAspect="1"/>
          </p:cNvGraphicFramePr>
          <p:nvPr/>
        </p:nvGraphicFramePr>
        <p:xfrm>
          <a:off x="3635375" y="4276725"/>
          <a:ext cx="2273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7" name="公式" r:id="rId21" imgW="2273040" imgH="952200" progId="Equation.3">
                  <p:embed/>
                </p:oleObj>
              </mc:Choice>
              <mc:Fallback>
                <p:oleObj name="公式" r:id="rId21" imgW="2273040" imgH="952200" progId="Equation.3">
                  <p:embed/>
                  <p:pic>
                    <p:nvPicPr>
                      <p:cNvPr id="4506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276725"/>
                        <a:ext cx="2273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Object 12"/>
          <p:cNvGraphicFramePr>
            <a:graphicFrameLocks noChangeAspect="1"/>
          </p:cNvGraphicFramePr>
          <p:nvPr/>
        </p:nvGraphicFramePr>
        <p:xfrm>
          <a:off x="5938838" y="469423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8" name="公式" r:id="rId23" imgW="241200" imgH="152280" progId="Equation.3">
                  <p:embed/>
                </p:oleObj>
              </mc:Choice>
              <mc:Fallback>
                <p:oleObj name="公式" r:id="rId23" imgW="241200" imgH="152280" progId="Equation.3">
                  <p:embed/>
                  <p:pic>
                    <p:nvPicPr>
                      <p:cNvPr id="4506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838" y="469423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9" name="Object 13"/>
          <p:cNvGraphicFramePr>
            <a:graphicFrameLocks noChangeAspect="1"/>
          </p:cNvGraphicFramePr>
          <p:nvPr/>
        </p:nvGraphicFramePr>
        <p:xfrm>
          <a:off x="6196013" y="4610100"/>
          <a:ext cx="292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9" name="公式" r:id="rId25" imgW="291960" imgH="368280" progId="Equation.3">
                  <p:embed/>
                </p:oleObj>
              </mc:Choice>
              <mc:Fallback>
                <p:oleObj name="公式" r:id="rId25" imgW="291960" imgH="368280" progId="Equation.3">
                  <p:embed/>
                  <p:pic>
                    <p:nvPicPr>
                      <p:cNvPr id="4506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6013" y="4610100"/>
                        <a:ext cx="292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5" name="Text Box 25"/>
          <p:cNvSpPr txBox="1">
            <a:spLocks noChangeArrowheads="1"/>
          </p:cNvSpPr>
          <p:nvPr/>
        </p:nvSpPr>
        <p:spPr bwMode="auto">
          <a:xfrm>
            <a:off x="871538" y="620713"/>
            <a:ext cx="17287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45070" name="Object 14"/>
          <p:cNvGraphicFramePr>
            <a:graphicFrameLocks noChangeAspect="1"/>
          </p:cNvGraphicFramePr>
          <p:nvPr/>
        </p:nvGraphicFramePr>
        <p:xfrm>
          <a:off x="1452563" y="706438"/>
          <a:ext cx="3695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10" name="公式" r:id="rId27" imgW="3695400" imgH="457200" progId="Equation.3">
                  <p:embed/>
                </p:oleObj>
              </mc:Choice>
              <mc:Fallback>
                <p:oleObj name="公式" r:id="rId27" imgW="3695400" imgH="457200" progId="Equation.3">
                  <p:embed/>
                  <p:pic>
                    <p:nvPicPr>
                      <p:cNvPr id="4507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706438"/>
                        <a:ext cx="3695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1" name="Object 15"/>
          <p:cNvGraphicFramePr>
            <a:graphicFrameLocks noChangeAspect="1"/>
          </p:cNvGraphicFramePr>
          <p:nvPr/>
        </p:nvGraphicFramePr>
        <p:xfrm>
          <a:off x="5508625" y="788988"/>
          <a:ext cx="939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11" name="公式" r:id="rId29" imgW="939600" imgH="380880" progId="Equation.3">
                  <p:embed/>
                </p:oleObj>
              </mc:Choice>
              <mc:Fallback>
                <p:oleObj name="公式" r:id="rId29" imgW="939600" imgH="380880" progId="Equation.3">
                  <p:embed/>
                  <p:pic>
                    <p:nvPicPr>
                      <p:cNvPr id="4507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788988"/>
                        <a:ext cx="939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409684"/>
              </p:ext>
            </p:extLst>
          </p:nvPr>
        </p:nvGraphicFramePr>
        <p:xfrm>
          <a:off x="942974" y="1382713"/>
          <a:ext cx="211685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12" name="公式" r:id="rId31" imgW="1803240" imgH="380880" progId="Equation.3">
                  <p:embed/>
                </p:oleObj>
              </mc:Choice>
              <mc:Fallback>
                <p:oleObj name="公式" r:id="rId31" imgW="1803240" imgH="380880" progId="Equation.3">
                  <p:embed/>
                  <p:pic>
                    <p:nvPicPr>
                      <p:cNvPr id="4507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4" y="1382713"/>
                        <a:ext cx="211685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3" name="Object 17"/>
          <p:cNvGraphicFramePr>
            <a:graphicFrameLocks noChangeAspect="1"/>
          </p:cNvGraphicFramePr>
          <p:nvPr/>
        </p:nvGraphicFramePr>
        <p:xfrm>
          <a:off x="6754813" y="3789363"/>
          <a:ext cx="17780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13" name="公式" r:id="rId33" imgW="1777680" imgH="1396800" progId="Equation.3">
                  <p:embed/>
                </p:oleObj>
              </mc:Choice>
              <mc:Fallback>
                <p:oleObj name="公式" r:id="rId33" imgW="1777680" imgH="1396800" progId="Equation.3">
                  <p:embed/>
                  <p:pic>
                    <p:nvPicPr>
                      <p:cNvPr id="4507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4813" y="3789363"/>
                        <a:ext cx="17780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4" name="Object 18"/>
          <p:cNvGraphicFramePr>
            <a:graphicFrameLocks noChangeAspect="1"/>
          </p:cNvGraphicFramePr>
          <p:nvPr/>
        </p:nvGraphicFramePr>
        <p:xfrm>
          <a:off x="954088" y="5438775"/>
          <a:ext cx="736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14" name="公式" r:id="rId35" imgW="7365960" imgH="444240" progId="Equation.3">
                  <p:embed/>
                </p:oleObj>
              </mc:Choice>
              <mc:Fallback>
                <p:oleObj name="公式" r:id="rId35" imgW="7365960" imgH="444240" progId="Equation.3">
                  <p:embed/>
                  <p:pic>
                    <p:nvPicPr>
                      <p:cNvPr id="4507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5438775"/>
                        <a:ext cx="736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053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971165"/>
              </p:ext>
            </p:extLst>
          </p:nvPr>
        </p:nvGraphicFramePr>
        <p:xfrm>
          <a:off x="928688" y="896268"/>
          <a:ext cx="5245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74" name="公式" r:id="rId3" imgW="5244840" imgH="444240" progId="Equation.3">
                  <p:embed/>
                </p:oleObj>
              </mc:Choice>
              <mc:Fallback>
                <p:oleObj name="公式" r:id="rId3" imgW="5244840" imgH="444240" progId="Equation.3">
                  <p:embed/>
                  <p:pic>
                    <p:nvPicPr>
                      <p:cNvPr id="460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896268"/>
                        <a:ext cx="5245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6473825" y="893763"/>
          <a:ext cx="2108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75" name="公式" r:id="rId5" imgW="2108160" imgH="419040" progId="Equation.3">
                  <p:embed/>
                </p:oleObj>
              </mc:Choice>
              <mc:Fallback>
                <p:oleObj name="公式" r:id="rId5" imgW="2108160" imgH="419040" progId="Equation.3">
                  <p:embed/>
                  <p:pic>
                    <p:nvPicPr>
                      <p:cNvPr id="460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3825" y="893763"/>
                        <a:ext cx="2108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914400" y="1484313"/>
          <a:ext cx="2654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76" name="公式" r:id="rId7" imgW="2654280" imgH="495000" progId="Equation.3">
                  <p:embed/>
                </p:oleObj>
              </mc:Choice>
              <mc:Fallback>
                <p:oleObj name="公式" r:id="rId7" imgW="2654280" imgH="495000" progId="Equation.3">
                  <p:embed/>
                  <p:pic>
                    <p:nvPicPr>
                      <p:cNvPr id="460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84313"/>
                        <a:ext cx="2654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3881438" y="1600200"/>
          <a:ext cx="74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77" name="公式" r:id="rId9" imgW="749160" imgH="393480" progId="Equation.3">
                  <p:embed/>
                </p:oleObj>
              </mc:Choice>
              <mc:Fallback>
                <p:oleObj name="公式" r:id="rId9" imgW="749160" imgH="393480" progId="Equation.3">
                  <p:embed/>
                  <p:pic>
                    <p:nvPicPr>
                      <p:cNvPr id="460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1600200"/>
                        <a:ext cx="749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4716463" y="1657350"/>
          <a:ext cx="647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78" name="公式" r:id="rId11" imgW="647640" imgH="291960" progId="Equation.3">
                  <p:embed/>
                </p:oleObj>
              </mc:Choice>
              <mc:Fallback>
                <p:oleObj name="公式" r:id="rId11" imgW="647640" imgH="291960" progId="Equation.3">
                  <p:embed/>
                  <p:pic>
                    <p:nvPicPr>
                      <p:cNvPr id="460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657350"/>
                        <a:ext cx="647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5392738" y="1484313"/>
          <a:ext cx="2425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79" name="公式" r:id="rId13" imgW="2425680" imgH="495000" progId="Equation.3">
                  <p:embed/>
                </p:oleObj>
              </mc:Choice>
              <mc:Fallback>
                <p:oleObj name="公式" r:id="rId13" imgW="2425680" imgH="495000" progId="Equation.3">
                  <p:embed/>
                  <p:pic>
                    <p:nvPicPr>
                      <p:cNvPr id="460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738" y="1484313"/>
                        <a:ext cx="24257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958850" y="2349500"/>
          <a:ext cx="2463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80" name="公式" r:id="rId15" imgW="2463480" imgH="419040" progId="Equation.3">
                  <p:embed/>
                </p:oleObj>
              </mc:Choice>
              <mc:Fallback>
                <p:oleObj name="公式" r:id="rId15" imgW="2463480" imgH="419040" progId="Equation.3">
                  <p:embed/>
                  <p:pic>
                    <p:nvPicPr>
                      <p:cNvPr id="460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2349500"/>
                        <a:ext cx="2463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9"/>
          <p:cNvGraphicFramePr>
            <a:graphicFrameLocks noChangeAspect="1"/>
          </p:cNvGraphicFramePr>
          <p:nvPr/>
        </p:nvGraphicFramePr>
        <p:xfrm>
          <a:off x="3736975" y="2420938"/>
          <a:ext cx="406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81" name="公式" r:id="rId17" imgW="406080" imgH="330120" progId="Equation.3">
                  <p:embed/>
                </p:oleObj>
              </mc:Choice>
              <mc:Fallback>
                <p:oleObj name="公式" r:id="rId17" imgW="406080" imgH="330120" progId="Equation.3">
                  <p:embed/>
                  <p:pic>
                    <p:nvPicPr>
                      <p:cNvPr id="4608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975" y="2420938"/>
                        <a:ext cx="406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925513" y="2978150"/>
          <a:ext cx="5499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82" name="公式" r:id="rId19" imgW="5499000" imgH="457200" progId="Equation.3">
                  <p:embed/>
                </p:oleObj>
              </mc:Choice>
              <mc:Fallback>
                <p:oleObj name="公式" r:id="rId19" imgW="5499000" imgH="457200" progId="Equation.3">
                  <p:embed/>
                  <p:pic>
                    <p:nvPicPr>
                      <p:cNvPr id="4609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2978150"/>
                        <a:ext cx="5499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Object 11"/>
          <p:cNvGraphicFramePr>
            <a:graphicFrameLocks noChangeAspect="1"/>
          </p:cNvGraphicFramePr>
          <p:nvPr/>
        </p:nvGraphicFramePr>
        <p:xfrm>
          <a:off x="958850" y="3644900"/>
          <a:ext cx="3365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83" name="公式" r:id="rId21" imgW="3365280" imgH="431640" progId="Equation.3">
                  <p:embed/>
                </p:oleObj>
              </mc:Choice>
              <mc:Fallback>
                <p:oleObj name="公式" r:id="rId21" imgW="3365280" imgH="431640" progId="Equation.3">
                  <p:embed/>
                  <p:pic>
                    <p:nvPicPr>
                      <p:cNvPr id="4609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3644900"/>
                        <a:ext cx="3365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2" name="Object 12"/>
          <p:cNvGraphicFramePr>
            <a:graphicFrameLocks noChangeAspect="1"/>
          </p:cNvGraphicFramePr>
          <p:nvPr/>
        </p:nvGraphicFramePr>
        <p:xfrm>
          <a:off x="4384675" y="2459038"/>
          <a:ext cx="647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84" name="公式" r:id="rId23" imgW="647640" imgH="291960" progId="Equation.3">
                  <p:embed/>
                </p:oleObj>
              </mc:Choice>
              <mc:Fallback>
                <p:oleObj name="公式" r:id="rId23" imgW="647640" imgH="291960" progId="Equation.3">
                  <p:embed/>
                  <p:pic>
                    <p:nvPicPr>
                      <p:cNvPr id="4609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675" y="2459038"/>
                        <a:ext cx="647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3" name="Object 13"/>
          <p:cNvGraphicFramePr>
            <a:graphicFrameLocks noChangeAspect="1"/>
          </p:cNvGraphicFramePr>
          <p:nvPr/>
        </p:nvGraphicFramePr>
        <p:xfrm>
          <a:off x="5094288" y="2292350"/>
          <a:ext cx="1739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85" name="公式" r:id="rId24" imgW="1739880" imgH="482400" progId="Equation.3">
                  <p:embed/>
                </p:oleObj>
              </mc:Choice>
              <mc:Fallback>
                <p:oleObj name="公式" r:id="rId24" imgW="1739880" imgH="482400" progId="Equation.3">
                  <p:embed/>
                  <p:pic>
                    <p:nvPicPr>
                      <p:cNvPr id="4609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2292350"/>
                        <a:ext cx="1739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4" name="Object 14"/>
          <p:cNvGraphicFramePr>
            <a:graphicFrameLocks noChangeAspect="1"/>
          </p:cNvGraphicFramePr>
          <p:nvPr/>
        </p:nvGraphicFramePr>
        <p:xfrm>
          <a:off x="928688" y="4254500"/>
          <a:ext cx="7835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86" name="公式" r:id="rId26" imgW="7835760" imgH="469800" progId="Equation.3">
                  <p:embed/>
                </p:oleObj>
              </mc:Choice>
              <mc:Fallback>
                <p:oleObj name="公式" r:id="rId26" imgW="7835760" imgH="469800" progId="Equation.3">
                  <p:embed/>
                  <p:pic>
                    <p:nvPicPr>
                      <p:cNvPr id="4609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254500"/>
                        <a:ext cx="7835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5" name="Object 15"/>
          <p:cNvGraphicFramePr>
            <a:graphicFrameLocks noChangeAspect="1"/>
          </p:cNvGraphicFramePr>
          <p:nvPr/>
        </p:nvGraphicFramePr>
        <p:xfrm>
          <a:off x="954088" y="5013325"/>
          <a:ext cx="5943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87" name="公式" r:id="rId28" imgW="5943600" imgH="431640" progId="Equation.3">
                  <p:embed/>
                </p:oleObj>
              </mc:Choice>
              <mc:Fallback>
                <p:oleObj name="公式" r:id="rId28" imgW="5943600" imgH="431640" progId="Equation.3">
                  <p:embed/>
                  <p:pic>
                    <p:nvPicPr>
                      <p:cNvPr id="4609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5013325"/>
                        <a:ext cx="5943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6" name="Object 16"/>
          <p:cNvGraphicFramePr>
            <a:graphicFrameLocks noChangeAspect="1"/>
          </p:cNvGraphicFramePr>
          <p:nvPr/>
        </p:nvGraphicFramePr>
        <p:xfrm>
          <a:off x="927100" y="5648325"/>
          <a:ext cx="5892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88" name="公式" r:id="rId30" imgW="5892480" imgH="444240" progId="Equation.3">
                  <p:embed/>
                </p:oleObj>
              </mc:Choice>
              <mc:Fallback>
                <p:oleObj name="公式" r:id="rId30" imgW="5892480" imgH="444240" progId="Equation.3">
                  <p:embed/>
                  <p:pic>
                    <p:nvPicPr>
                      <p:cNvPr id="4609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5648325"/>
                        <a:ext cx="5892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697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928688" y="620713"/>
          <a:ext cx="3530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26" name="公式" r:id="rId3" imgW="3530520" imgH="533160" progId="Equation.3">
                  <p:embed/>
                </p:oleObj>
              </mc:Choice>
              <mc:Fallback>
                <p:oleObj name="公式" r:id="rId3" imgW="3530520" imgH="533160" progId="Equation.3">
                  <p:embed/>
                  <p:pic>
                    <p:nvPicPr>
                      <p:cNvPr id="471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620713"/>
                        <a:ext cx="3530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4675188" y="763588"/>
          <a:ext cx="3238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27" name="公式" r:id="rId5" imgW="3238200" imgH="431640" progId="Equation.3">
                  <p:embed/>
                </p:oleObj>
              </mc:Choice>
              <mc:Fallback>
                <p:oleObj name="公式" r:id="rId5" imgW="3238200" imgH="431640" progId="Equation.3">
                  <p:embed/>
                  <p:pic>
                    <p:nvPicPr>
                      <p:cNvPr id="471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188" y="763588"/>
                        <a:ext cx="3238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3016250" y="1771650"/>
          <a:ext cx="34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28" name="公式" r:id="rId7" imgW="342720" imgH="469800" progId="Equation.3">
                  <p:embed/>
                </p:oleObj>
              </mc:Choice>
              <mc:Fallback>
                <p:oleObj name="公式" r:id="rId7" imgW="342720" imgH="469800" progId="Equation.3">
                  <p:embed/>
                  <p:pic>
                    <p:nvPicPr>
                      <p:cNvPr id="471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1771650"/>
                        <a:ext cx="34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3506788" y="198755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29" name="公式" r:id="rId9" imgW="241200" imgH="152280" progId="Equation.3">
                  <p:embed/>
                </p:oleObj>
              </mc:Choice>
              <mc:Fallback>
                <p:oleObj name="公式" r:id="rId9" imgW="241200" imgH="152280" progId="Equation.3">
                  <p:embed/>
                  <p:pic>
                    <p:nvPicPr>
                      <p:cNvPr id="471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788" y="198755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3792538" y="1412875"/>
          <a:ext cx="16256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30" name="公式" r:id="rId11" imgW="1625400" imgH="1396800" progId="Equation.3">
                  <p:embed/>
                </p:oleObj>
              </mc:Choice>
              <mc:Fallback>
                <p:oleObj name="公式" r:id="rId11" imgW="1625400" imgH="1396800" progId="Equation.3">
                  <p:embed/>
                  <p:pic>
                    <p:nvPicPr>
                      <p:cNvPr id="471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1412875"/>
                        <a:ext cx="16256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928688" y="3384550"/>
          <a:ext cx="4800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31" name="公式" r:id="rId13" imgW="4800600" imgH="533160" progId="Equation.3">
                  <p:embed/>
                </p:oleObj>
              </mc:Choice>
              <mc:Fallback>
                <p:oleObj name="公式" r:id="rId13" imgW="4800600" imgH="533160" progId="Equation.3">
                  <p:embed/>
                  <p:pic>
                    <p:nvPicPr>
                      <p:cNvPr id="471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384550"/>
                        <a:ext cx="4800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5753100" y="3500438"/>
          <a:ext cx="3238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32" name="公式" r:id="rId15" imgW="3238200" imgH="431640" progId="Equation.3">
                  <p:embed/>
                </p:oleObj>
              </mc:Choice>
              <mc:Fallback>
                <p:oleObj name="公式" r:id="rId15" imgW="3238200" imgH="431640" progId="Equation.3">
                  <p:embed/>
                  <p:pic>
                    <p:nvPicPr>
                      <p:cNvPr id="471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3500438"/>
                        <a:ext cx="3238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9"/>
          <p:cNvGraphicFramePr>
            <a:graphicFrameLocks noChangeAspect="1"/>
          </p:cNvGraphicFramePr>
          <p:nvPr/>
        </p:nvGraphicFramePr>
        <p:xfrm>
          <a:off x="2800350" y="4400550"/>
          <a:ext cx="660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33" name="公式" r:id="rId17" imgW="660240" imgH="482400" progId="Equation.3">
                  <p:embed/>
                </p:oleObj>
              </mc:Choice>
              <mc:Fallback>
                <p:oleObj name="公式" r:id="rId17" imgW="660240" imgH="482400" progId="Equation.3">
                  <p:embed/>
                  <p:pic>
                    <p:nvPicPr>
                      <p:cNvPr id="471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4400550"/>
                        <a:ext cx="660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4" name="Object 10"/>
          <p:cNvGraphicFramePr>
            <a:graphicFrameLocks noChangeAspect="1"/>
          </p:cNvGraphicFramePr>
          <p:nvPr/>
        </p:nvGraphicFramePr>
        <p:xfrm>
          <a:off x="3579813" y="46228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34" name="公式" r:id="rId19" imgW="241200" imgH="152280" progId="Equation.3">
                  <p:embed/>
                </p:oleObj>
              </mc:Choice>
              <mc:Fallback>
                <p:oleObj name="公式" r:id="rId19" imgW="241200" imgH="152280" progId="Equation.3">
                  <p:embed/>
                  <p:pic>
                    <p:nvPicPr>
                      <p:cNvPr id="4711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813" y="46228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5" name="Object 11"/>
          <p:cNvGraphicFramePr>
            <a:graphicFrameLocks noChangeAspect="1"/>
          </p:cNvGraphicFramePr>
          <p:nvPr/>
        </p:nvGraphicFramePr>
        <p:xfrm>
          <a:off x="3803650" y="4048125"/>
          <a:ext cx="18669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35" name="公式" r:id="rId20" imgW="1866600" imgH="1396800" progId="Equation.3">
                  <p:embed/>
                </p:oleObj>
              </mc:Choice>
              <mc:Fallback>
                <p:oleObj name="公式" r:id="rId20" imgW="1866600" imgH="1396800" progId="Equation.3">
                  <p:embed/>
                  <p:pic>
                    <p:nvPicPr>
                      <p:cNvPr id="471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4048125"/>
                        <a:ext cx="18669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Object 12"/>
          <p:cNvGraphicFramePr>
            <a:graphicFrameLocks noChangeAspect="1"/>
          </p:cNvGraphicFramePr>
          <p:nvPr/>
        </p:nvGraphicFramePr>
        <p:xfrm>
          <a:off x="928688" y="5610225"/>
          <a:ext cx="4737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36" name="公式" r:id="rId22" imgW="4736880" imgH="482400" progId="Equation.3">
                  <p:embed/>
                </p:oleObj>
              </mc:Choice>
              <mc:Fallback>
                <p:oleObj name="公式" r:id="rId22" imgW="4736880" imgH="482400" progId="Equation.3">
                  <p:embed/>
                  <p:pic>
                    <p:nvPicPr>
                      <p:cNvPr id="471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5610225"/>
                        <a:ext cx="4737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7" name="Object 13"/>
          <p:cNvGraphicFramePr>
            <a:graphicFrameLocks noChangeAspect="1"/>
          </p:cNvGraphicFramePr>
          <p:nvPr/>
        </p:nvGraphicFramePr>
        <p:xfrm>
          <a:off x="4456113" y="2924175"/>
          <a:ext cx="101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37" name="公式" r:id="rId24" imgW="101520" imgH="342720" progId="Equation.3">
                  <p:embed/>
                </p:oleObj>
              </mc:Choice>
              <mc:Fallback>
                <p:oleObj name="公式" r:id="rId24" imgW="101520" imgH="342720" progId="Equation.3">
                  <p:embed/>
                  <p:pic>
                    <p:nvPicPr>
                      <p:cNvPr id="4711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2924175"/>
                        <a:ext cx="101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361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928688" y="765175"/>
          <a:ext cx="2463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94" name="公式" r:id="rId3" imgW="2463480" imgH="406080" progId="Equation.3">
                  <p:embed/>
                </p:oleObj>
              </mc:Choice>
              <mc:Fallback>
                <p:oleObj name="公式" r:id="rId3" imgW="2463480" imgH="406080" progId="Equation.3">
                  <p:embed/>
                  <p:pic>
                    <p:nvPicPr>
                      <p:cNvPr id="481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765175"/>
                        <a:ext cx="2463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3521075" y="765175"/>
          <a:ext cx="39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95" name="公式" r:id="rId5" imgW="393480" imgH="393480" progId="Equation.3">
                  <p:embed/>
                </p:oleObj>
              </mc:Choice>
              <mc:Fallback>
                <p:oleObj name="公式" r:id="rId5" imgW="393480" imgH="393480" progId="Equation.3">
                  <p:embed/>
                  <p:pic>
                    <p:nvPicPr>
                      <p:cNvPr id="481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765175"/>
                        <a:ext cx="393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4095750" y="692150"/>
          <a:ext cx="1041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96" name="公式" r:id="rId7" imgW="1041120" imgH="520560" progId="Equation.3">
                  <p:embed/>
                </p:oleObj>
              </mc:Choice>
              <mc:Fallback>
                <p:oleObj name="公式" r:id="rId7" imgW="1041120" imgH="520560" progId="Equation.3">
                  <p:embed/>
                  <p:pic>
                    <p:nvPicPr>
                      <p:cNvPr id="481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692150"/>
                        <a:ext cx="1041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5195888" y="792163"/>
          <a:ext cx="1524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97" name="公式" r:id="rId9" imgW="1523880" imgH="393480" progId="Equation.3">
                  <p:embed/>
                </p:oleObj>
              </mc:Choice>
              <mc:Fallback>
                <p:oleObj name="公式" r:id="rId9" imgW="1523880" imgH="393480" progId="Equation.3">
                  <p:embed/>
                  <p:pic>
                    <p:nvPicPr>
                      <p:cNvPr id="481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888" y="792163"/>
                        <a:ext cx="1524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958850" y="1438275"/>
          <a:ext cx="2705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98" name="公式" r:id="rId11" imgW="2705040" imgH="406080" progId="Equation.3">
                  <p:embed/>
                </p:oleObj>
              </mc:Choice>
              <mc:Fallback>
                <p:oleObj name="公式" r:id="rId11" imgW="2705040" imgH="406080" progId="Equation.3">
                  <p:embed/>
                  <p:pic>
                    <p:nvPicPr>
                      <p:cNvPr id="481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1438275"/>
                        <a:ext cx="2705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3808413" y="1412875"/>
          <a:ext cx="1041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99" name="公式" r:id="rId13" imgW="1041120" imgH="520560" progId="Equation.3">
                  <p:embed/>
                </p:oleObj>
              </mc:Choice>
              <mc:Fallback>
                <p:oleObj name="公式" r:id="rId13" imgW="1041120" imgH="520560" progId="Equation.3">
                  <p:embed/>
                  <p:pic>
                    <p:nvPicPr>
                      <p:cNvPr id="481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413" y="1412875"/>
                        <a:ext cx="1041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4933950" y="1508125"/>
          <a:ext cx="1524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00" name="公式" r:id="rId15" imgW="1523880" imgH="393480" progId="Equation.3">
                  <p:embed/>
                </p:oleObj>
              </mc:Choice>
              <mc:Fallback>
                <p:oleObj name="公式" r:id="rId15" imgW="1523880" imgH="393480" progId="Equation.3">
                  <p:embed/>
                  <p:pic>
                    <p:nvPicPr>
                      <p:cNvPr id="481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3950" y="1508125"/>
                        <a:ext cx="1524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826023"/>
              </p:ext>
            </p:extLst>
          </p:nvPr>
        </p:nvGraphicFramePr>
        <p:xfrm>
          <a:off x="957262" y="2060575"/>
          <a:ext cx="26066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01" name="公式" r:id="rId17" imgW="2400120" imgH="406080" progId="Equation.3">
                  <p:embed/>
                </p:oleObj>
              </mc:Choice>
              <mc:Fallback>
                <p:oleObj name="公式" r:id="rId17" imgW="2400120" imgH="406080" progId="Equation.3">
                  <p:embed/>
                  <p:pic>
                    <p:nvPicPr>
                      <p:cNvPr id="481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2" y="2060575"/>
                        <a:ext cx="26066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10"/>
          <p:cNvGraphicFramePr>
            <a:graphicFrameLocks noChangeAspect="1"/>
          </p:cNvGraphicFramePr>
          <p:nvPr/>
        </p:nvGraphicFramePr>
        <p:xfrm>
          <a:off x="3663950" y="2017713"/>
          <a:ext cx="4991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02" name="公式" r:id="rId19" imgW="4991040" imgH="457200" progId="Equation.3">
                  <p:embed/>
                </p:oleObj>
              </mc:Choice>
              <mc:Fallback>
                <p:oleObj name="公式" r:id="rId19" imgW="4991040" imgH="457200" progId="Equation.3">
                  <p:embed/>
                  <p:pic>
                    <p:nvPicPr>
                      <p:cNvPr id="481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0" y="2017713"/>
                        <a:ext cx="4991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315216"/>
              </p:ext>
            </p:extLst>
          </p:nvPr>
        </p:nvGraphicFramePr>
        <p:xfrm>
          <a:off x="942975" y="2708275"/>
          <a:ext cx="413308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03" name="公式" r:id="rId21" imgW="3974760" imgH="444240" progId="Equation.3">
                  <p:embed/>
                </p:oleObj>
              </mc:Choice>
              <mc:Fallback>
                <p:oleObj name="公式" r:id="rId21" imgW="3974760" imgH="444240" progId="Equation.3">
                  <p:embed/>
                  <p:pic>
                    <p:nvPicPr>
                      <p:cNvPr id="4813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2708275"/>
                        <a:ext cx="413308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12"/>
          <p:cNvGraphicFramePr>
            <a:graphicFrameLocks noChangeAspect="1"/>
          </p:cNvGraphicFramePr>
          <p:nvPr/>
        </p:nvGraphicFramePr>
        <p:xfrm>
          <a:off x="2871788" y="3284538"/>
          <a:ext cx="1435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04" name="公式" r:id="rId23" imgW="1434960" imgH="482400" progId="Equation.3">
                  <p:embed/>
                </p:oleObj>
              </mc:Choice>
              <mc:Fallback>
                <p:oleObj name="公式" r:id="rId23" imgW="1434960" imgH="482400" progId="Equation.3">
                  <p:embed/>
                  <p:pic>
                    <p:nvPicPr>
                      <p:cNvPr id="4814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788" y="3284538"/>
                        <a:ext cx="1435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1" name="Object 13"/>
          <p:cNvGraphicFramePr>
            <a:graphicFrameLocks noChangeAspect="1"/>
          </p:cNvGraphicFramePr>
          <p:nvPr/>
        </p:nvGraphicFramePr>
        <p:xfrm>
          <a:off x="4383088" y="3406775"/>
          <a:ext cx="1460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05" name="公式" r:id="rId25" imgW="1460160" imgH="393480" progId="Equation.3">
                  <p:embed/>
                </p:oleObj>
              </mc:Choice>
              <mc:Fallback>
                <p:oleObj name="公式" r:id="rId25" imgW="1460160" imgH="393480" progId="Equation.3">
                  <p:embed/>
                  <p:pic>
                    <p:nvPicPr>
                      <p:cNvPr id="4814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088" y="3406775"/>
                        <a:ext cx="1460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785103"/>
              </p:ext>
            </p:extLst>
          </p:nvPr>
        </p:nvGraphicFramePr>
        <p:xfrm>
          <a:off x="925984" y="3962400"/>
          <a:ext cx="170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06" name="公式" r:id="rId27" imgW="1701720" imgH="406080" progId="Equation.3">
                  <p:embed/>
                </p:oleObj>
              </mc:Choice>
              <mc:Fallback>
                <p:oleObj name="公式" r:id="rId27" imgW="1701720" imgH="406080" progId="Equation.3">
                  <p:embed/>
                  <p:pic>
                    <p:nvPicPr>
                      <p:cNvPr id="4814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984" y="3962400"/>
                        <a:ext cx="1701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562802"/>
              </p:ext>
            </p:extLst>
          </p:nvPr>
        </p:nvGraphicFramePr>
        <p:xfrm>
          <a:off x="2871788" y="3944937"/>
          <a:ext cx="4991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07" name="公式" r:id="rId29" imgW="4991040" imgH="457200" progId="Equation.3">
                  <p:embed/>
                </p:oleObj>
              </mc:Choice>
              <mc:Fallback>
                <p:oleObj name="公式" r:id="rId29" imgW="4991040" imgH="457200" progId="Equation.3">
                  <p:embed/>
                  <p:pic>
                    <p:nvPicPr>
                      <p:cNvPr id="4814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788" y="3944937"/>
                        <a:ext cx="4991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220283"/>
              </p:ext>
            </p:extLst>
          </p:nvPr>
        </p:nvGraphicFramePr>
        <p:xfrm>
          <a:off x="942974" y="4625975"/>
          <a:ext cx="4133081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08" name="公式" r:id="rId31" imgW="3974760" imgH="444240" progId="Equation.3">
                  <p:embed/>
                </p:oleObj>
              </mc:Choice>
              <mc:Fallback>
                <p:oleObj name="公式" r:id="rId31" imgW="3974760" imgH="444240" progId="Equation.3">
                  <p:embed/>
                  <p:pic>
                    <p:nvPicPr>
                      <p:cNvPr id="4814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4" y="4625975"/>
                        <a:ext cx="4133081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5" name="Object 17"/>
          <p:cNvGraphicFramePr>
            <a:graphicFrameLocks noChangeAspect="1"/>
          </p:cNvGraphicFramePr>
          <p:nvPr/>
        </p:nvGraphicFramePr>
        <p:xfrm>
          <a:off x="2936875" y="5294313"/>
          <a:ext cx="1435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09" name="公式" r:id="rId33" imgW="1434960" imgH="482400" progId="Equation.3">
                  <p:embed/>
                </p:oleObj>
              </mc:Choice>
              <mc:Fallback>
                <p:oleObj name="公式" r:id="rId33" imgW="1434960" imgH="482400" progId="Equation.3">
                  <p:embed/>
                  <p:pic>
                    <p:nvPicPr>
                      <p:cNvPr id="4814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5294313"/>
                        <a:ext cx="1435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6" name="Object 18"/>
          <p:cNvGraphicFramePr>
            <a:graphicFrameLocks noChangeAspect="1"/>
          </p:cNvGraphicFramePr>
          <p:nvPr/>
        </p:nvGraphicFramePr>
        <p:xfrm>
          <a:off x="4376738" y="54371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10" name="公式" r:id="rId35" imgW="241200" imgH="152280" progId="Equation.3">
                  <p:embed/>
                </p:oleObj>
              </mc:Choice>
              <mc:Fallback>
                <p:oleObj name="公式" r:id="rId35" imgW="241200" imgH="152280" progId="Equation.3">
                  <p:embed/>
                  <p:pic>
                    <p:nvPicPr>
                      <p:cNvPr id="4814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6738" y="543718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7" name="Object 19"/>
          <p:cNvGraphicFramePr>
            <a:graphicFrameLocks noChangeAspect="1"/>
          </p:cNvGraphicFramePr>
          <p:nvPr/>
        </p:nvGraphicFramePr>
        <p:xfrm>
          <a:off x="4656138" y="5337175"/>
          <a:ext cx="1168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11" name="公式" r:id="rId37" imgW="1168200" imgH="393480" progId="Equation.3">
                  <p:embed/>
                </p:oleObj>
              </mc:Choice>
              <mc:Fallback>
                <p:oleObj name="公式" r:id="rId37" imgW="1168200" imgH="393480" progId="Equation.3">
                  <p:embed/>
                  <p:pic>
                    <p:nvPicPr>
                      <p:cNvPr id="4814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5337175"/>
                        <a:ext cx="1168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260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5" name="Text Box 4"/>
          <p:cNvSpPr txBox="1">
            <a:spLocks noChangeArrowheads="1"/>
          </p:cNvSpPr>
          <p:nvPr/>
        </p:nvSpPr>
        <p:spPr bwMode="auto">
          <a:xfrm>
            <a:off x="869950" y="693738"/>
            <a:ext cx="1238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ea typeface="黑体" panose="02010609060101010101" pitchFamily="49" charset="-122"/>
              </a:rPr>
              <a:t>2</a:t>
            </a: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1560513" y="765175"/>
          <a:ext cx="4089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50" name="公式" r:id="rId3" imgW="4089240" imgH="444240" progId="Equation.3">
                  <p:embed/>
                </p:oleObj>
              </mc:Choice>
              <mc:Fallback>
                <p:oleObj name="公式" r:id="rId3" imgW="4089240" imgH="444240" progId="Equation.3">
                  <p:embed/>
                  <p:pic>
                    <p:nvPicPr>
                      <p:cNvPr id="491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765175"/>
                        <a:ext cx="4089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5651500" y="765175"/>
          <a:ext cx="289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51" name="公式" r:id="rId5" imgW="2895480" imgH="406080" progId="Equation.3">
                  <p:embed/>
                </p:oleObj>
              </mc:Choice>
              <mc:Fallback>
                <p:oleObj name="公式" r:id="rId5" imgW="2895480" imgH="406080" progId="Equation.3">
                  <p:embed/>
                  <p:pic>
                    <p:nvPicPr>
                      <p:cNvPr id="491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765175"/>
                        <a:ext cx="2895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928688" y="1412875"/>
          <a:ext cx="1244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52" name="公式" r:id="rId7" imgW="1244520" imgH="380880" progId="Equation.3">
                  <p:embed/>
                </p:oleObj>
              </mc:Choice>
              <mc:Fallback>
                <p:oleObj name="公式" r:id="rId7" imgW="1244520" imgH="380880" progId="Equation.3">
                  <p:embed/>
                  <p:pic>
                    <p:nvPicPr>
                      <p:cNvPr id="491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412875"/>
                        <a:ext cx="1244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2268538" y="1412875"/>
          <a:ext cx="6273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53" name="公式" r:id="rId9" imgW="6273720" imgH="406080" progId="Equation.3">
                  <p:embed/>
                </p:oleObj>
              </mc:Choice>
              <mc:Fallback>
                <p:oleObj name="公式" r:id="rId9" imgW="6273720" imgH="406080" progId="Equation.3">
                  <p:embed/>
                  <p:pic>
                    <p:nvPicPr>
                      <p:cNvPr id="491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412875"/>
                        <a:ext cx="6273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928688" y="1944688"/>
          <a:ext cx="3365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54" name="公式" r:id="rId11" imgW="3365280" imgH="469800" progId="Equation.3">
                  <p:embed/>
                </p:oleObj>
              </mc:Choice>
              <mc:Fallback>
                <p:oleObj name="公式" r:id="rId11" imgW="3365280" imgH="469800" progId="Equation.3">
                  <p:embed/>
                  <p:pic>
                    <p:nvPicPr>
                      <p:cNvPr id="491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944688"/>
                        <a:ext cx="3365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4284663" y="2017713"/>
          <a:ext cx="1447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55" name="公式" r:id="rId13" imgW="1447560" imgH="393480" progId="Equation.3">
                  <p:embed/>
                </p:oleObj>
              </mc:Choice>
              <mc:Fallback>
                <p:oleObj name="公式" r:id="rId13" imgW="1447560" imgH="393480" progId="Equation.3">
                  <p:embed/>
                  <p:pic>
                    <p:nvPicPr>
                      <p:cNvPr id="491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017713"/>
                        <a:ext cx="1447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5738813" y="1949450"/>
          <a:ext cx="48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56" name="公式" r:id="rId15" imgW="482400" imgH="444240" progId="Equation.3">
                  <p:embed/>
                </p:oleObj>
              </mc:Choice>
              <mc:Fallback>
                <p:oleObj name="公式" r:id="rId15" imgW="482400" imgH="444240" progId="Equation.3">
                  <p:embed/>
                  <p:pic>
                    <p:nvPicPr>
                      <p:cNvPr id="491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8813" y="1949450"/>
                        <a:ext cx="482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6372225" y="1974850"/>
          <a:ext cx="2070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57" name="公式" r:id="rId17" imgW="2070000" imgH="406080" progId="Equation.3">
                  <p:embed/>
                </p:oleObj>
              </mc:Choice>
              <mc:Fallback>
                <p:oleObj name="公式" r:id="rId17" imgW="2070000" imgH="406080" progId="Equation.3">
                  <p:embed/>
                  <p:pic>
                    <p:nvPicPr>
                      <p:cNvPr id="491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1974850"/>
                        <a:ext cx="2070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0"/>
          <p:cNvGraphicFramePr>
            <a:graphicFrameLocks noChangeAspect="1"/>
          </p:cNvGraphicFramePr>
          <p:nvPr/>
        </p:nvGraphicFramePr>
        <p:xfrm>
          <a:off x="903288" y="2565400"/>
          <a:ext cx="6261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58" name="公式" r:id="rId19" imgW="6260760" imgH="406080" progId="Equation.3">
                  <p:embed/>
                </p:oleObj>
              </mc:Choice>
              <mc:Fallback>
                <p:oleObj name="公式" r:id="rId19" imgW="6260760" imgH="406080" progId="Equation.3">
                  <p:embed/>
                  <p:pic>
                    <p:nvPicPr>
                      <p:cNvPr id="4916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2565400"/>
                        <a:ext cx="6261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3" name="Object 11"/>
          <p:cNvGraphicFramePr>
            <a:graphicFrameLocks noChangeAspect="1"/>
          </p:cNvGraphicFramePr>
          <p:nvPr/>
        </p:nvGraphicFramePr>
        <p:xfrm>
          <a:off x="914400" y="4899025"/>
          <a:ext cx="3898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59" name="公式" r:id="rId21" imgW="3898800" imgH="469800" progId="Equation.3">
                  <p:embed/>
                </p:oleObj>
              </mc:Choice>
              <mc:Fallback>
                <p:oleObj name="公式" r:id="rId21" imgW="3898800" imgH="469800" progId="Equation.3">
                  <p:embed/>
                  <p:pic>
                    <p:nvPicPr>
                      <p:cNvPr id="4916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99025"/>
                        <a:ext cx="3898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4" name="Object 12"/>
          <p:cNvGraphicFramePr>
            <a:graphicFrameLocks noChangeAspect="1"/>
          </p:cNvGraphicFramePr>
          <p:nvPr/>
        </p:nvGraphicFramePr>
        <p:xfrm>
          <a:off x="927100" y="5516563"/>
          <a:ext cx="703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60" name="公式" r:id="rId23" imgW="7035480" imgH="444240" progId="Equation.3">
                  <p:embed/>
                </p:oleObj>
              </mc:Choice>
              <mc:Fallback>
                <p:oleObj name="公式" r:id="rId23" imgW="7035480" imgH="444240" progId="Equation.3">
                  <p:embed/>
                  <p:pic>
                    <p:nvPicPr>
                      <p:cNvPr id="4916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5516563"/>
                        <a:ext cx="7035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2" name="Group 100"/>
          <p:cNvGraphicFramePr>
            <a:graphicFrameLocks noGrp="1"/>
          </p:cNvGraphicFramePr>
          <p:nvPr/>
        </p:nvGraphicFramePr>
        <p:xfrm>
          <a:off x="1500188" y="3429000"/>
          <a:ext cx="6672262" cy="1129348"/>
        </p:xfrm>
        <a:graphic>
          <a:graphicData uri="http://schemas.openxmlformats.org/drawingml/2006/table">
            <a:tbl>
              <a:tblPr/>
              <a:tblGrid>
                <a:gridCol w="1262062">
                  <a:extLst>
                    <a:ext uri="{9D8B030D-6E8A-4147-A177-3AD203B41FA5}">
                      <a16:colId xmlns:a16="http://schemas.microsoft.com/office/drawing/2014/main" val="3830538693"/>
                    </a:ext>
                  </a:extLst>
                </a:gridCol>
                <a:gridCol w="1262063">
                  <a:extLst>
                    <a:ext uri="{9D8B030D-6E8A-4147-A177-3AD203B41FA5}">
                      <a16:colId xmlns:a16="http://schemas.microsoft.com/office/drawing/2014/main" val="460129211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3647559341"/>
                    </a:ext>
                  </a:extLst>
                </a:gridCol>
                <a:gridCol w="1262062">
                  <a:extLst>
                    <a:ext uri="{9D8B030D-6E8A-4147-A177-3AD203B41FA5}">
                      <a16:colId xmlns:a16="http://schemas.microsoft.com/office/drawing/2014/main" val="770689592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791674859"/>
                    </a:ext>
                  </a:extLst>
                </a:gridCol>
              </a:tblGrid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血型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MN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楷体_GB231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6726632"/>
                  </a:ext>
                </a:extLst>
              </a:tr>
              <a:tr h="611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人数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342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500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187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共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1029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016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42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11560" y="2313471"/>
            <a:ext cx="7704856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800"/>
              </a:spcBef>
            </a:pPr>
            <a:r>
              <a:rPr lang="en-US" altLang="zh-CN" b="1" dirty="0">
                <a:solidFill>
                  <a:srgbClr val="000000"/>
                </a:solidFill>
              </a:rPr>
              <a:t>1</a:t>
            </a:r>
            <a:r>
              <a:rPr lang="zh-CN" altLang="en-US" b="1" dirty="0" smtClean="0">
                <a:solidFill>
                  <a:srgbClr val="000000"/>
                </a:solidFill>
              </a:rPr>
              <a:t>、</a:t>
            </a:r>
            <a:r>
              <a:rPr lang="en-US" altLang="zh-CN" b="1" dirty="0">
                <a:solidFill>
                  <a:srgbClr val="000000"/>
                </a:solidFill>
              </a:rPr>
              <a:t>bootstrap</a:t>
            </a:r>
            <a:r>
              <a:rPr lang="zh-CN" altLang="en-US" b="1" dirty="0">
                <a:solidFill>
                  <a:srgbClr val="000000"/>
                </a:solidFill>
              </a:rPr>
              <a:t>置信区间</a:t>
            </a:r>
            <a:endParaRPr lang="en-US" altLang="zh-CN" b="1" dirty="0">
              <a:solidFill>
                <a:srgbClr val="000000"/>
              </a:solidFill>
            </a:endParaRPr>
          </a:p>
          <a:p>
            <a:pPr>
              <a:spcBef>
                <a:spcPts val="1800"/>
              </a:spcBef>
            </a:pPr>
            <a:r>
              <a:rPr lang="en-US" altLang="zh-CN" b="1" dirty="0">
                <a:solidFill>
                  <a:srgbClr val="000000"/>
                </a:solidFill>
              </a:rPr>
              <a:t>2</a:t>
            </a:r>
            <a:r>
              <a:rPr lang="zh-CN" altLang="en-US" b="1" dirty="0" smtClean="0">
                <a:solidFill>
                  <a:srgbClr val="000000"/>
                </a:solidFill>
              </a:rPr>
              <a:t>、</a:t>
            </a:r>
            <a:r>
              <a:rPr lang="zh-CN" altLang="en-US" b="1" dirty="0">
                <a:solidFill>
                  <a:srgbClr val="000000"/>
                </a:solidFill>
              </a:rPr>
              <a:t>用</a:t>
            </a:r>
            <a:r>
              <a:rPr lang="en-US" altLang="zh-CN" b="1" dirty="0">
                <a:solidFill>
                  <a:srgbClr val="000000"/>
                </a:solidFill>
              </a:rPr>
              <a:t>bootstrap—t</a:t>
            </a:r>
            <a:r>
              <a:rPr lang="zh-CN" altLang="en-US" b="1" dirty="0">
                <a:solidFill>
                  <a:srgbClr val="000000"/>
                </a:solidFill>
              </a:rPr>
              <a:t>法求均值    的</a:t>
            </a:r>
            <a:r>
              <a:rPr lang="en-US" altLang="zh-CN" b="1" dirty="0">
                <a:solidFill>
                  <a:srgbClr val="000000"/>
                </a:solidFill>
              </a:rPr>
              <a:t>bootstrap</a:t>
            </a:r>
            <a:r>
              <a:rPr lang="zh-CN" altLang="en-US" b="1" dirty="0">
                <a:solidFill>
                  <a:srgbClr val="000000"/>
                </a:solidFill>
              </a:rPr>
              <a:t>的</a:t>
            </a:r>
            <a:r>
              <a:rPr lang="zh-CN" altLang="en-US" b="1" dirty="0" smtClean="0">
                <a:solidFill>
                  <a:srgbClr val="000000"/>
                </a:solidFill>
              </a:rPr>
              <a:t>置信区间</a:t>
            </a:r>
            <a:endParaRPr lang="en-US" altLang="zh-CN" b="1" dirty="0">
              <a:solidFill>
                <a:srgbClr val="000000"/>
              </a:solidFill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 bwMode="auto">
          <a:xfrm>
            <a:off x="684213" y="865188"/>
            <a:ext cx="77724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第一节 非参数</a:t>
            </a:r>
            <a:r>
              <a:rPr lang="en-US" altLang="zh-CN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bootstrap</a:t>
            </a:r>
            <a:r>
              <a:rPr lang="zh-CN" altLang="en-US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728942"/>
              </p:ext>
            </p:extLst>
          </p:nvPr>
        </p:nvGraphicFramePr>
        <p:xfrm>
          <a:off x="4387056" y="2978425"/>
          <a:ext cx="3667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公式" r:id="rId3" imgW="152280" imgH="164880" progId="Equation.3">
                  <p:embed/>
                </p:oleObj>
              </mc:Choice>
              <mc:Fallback>
                <p:oleObj name="公式" r:id="rId3" imgW="152280" imgH="16488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056" y="2978425"/>
                        <a:ext cx="36671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143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8" name="Text Box 5"/>
          <p:cNvSpPr txBox="1">
            <a:spLocks noChangeArrowheads="1"/>
          </p:cNvSpPr>
          <p:nvPr/>
        </p:nvSpPr>
        <p:spPr bwMode="auto">
          <a:xfrm>
            <a:off x="871538" y="692150"/>
            <a:ext cx="7921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1649413" y="784225"/>
          <a:ext cx="6477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90" name="公式" r:id="rId3" imgW="6476760" imgH="457200" progId="Equation.3">
                  <p:embed/>
                </p:oleObj>
              </mc:Choice>
              <mc:Fallback>
                <p:oleObj name="公式" r:id="rId3" imgW="6476760" imgH="457200" progId="Equation.3">
                  <p:embed/>
                  <p:pic>
                    <p:nvPicPr>
                      <p:cNvPr id="501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413" y="784225"/>
                        <a:ext cx="6477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928688" y="1412875"/>
          <a:ext cx="275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91" name="公式" r:id="rId5" imgW="2755800" imgH="431640" progId="Equation.3">
                  <p:embed/>
                </p:oleObj>
              </mc:Choice>
              <mc:Fallback>
                <p:oleObj name="公式" r:id="rId5" imgW="2755800" imgH="431640" progId="Equation.3">
                  <p:embed/>
                  <p:pic>
                    <p:nvPicPr>
                      <p:cNvPr id="501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412875"/>
                        <a:ext cx="2755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4284663" y="1412875"/>
          <a:ext cx="1803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92" name="公式" r:id="rId7" imgW="1803240" imgH="380880" progId="Equation.3">
                  <p:embed/>
                </p:oleObj>
              </mc:Choice>
              <mc:Fallback>
                <p:oleObj name="公式" r:id="rId7" imgW="1803240" imgH="380880" progId="Equation.3">
                  <p:embed/>
                  <p:pic>
                    <p:nvPicPr>
                      <p:cNvPr id="501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412875"/>
                        <a:ext cx="1803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1908175" y="2201863"/>
          <a:ext cx="266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93" name="公式" r:id="rId9" imgW="266400" imgH="291960" progId="Equation.3">
                  <p:embed/>
                </p:oleObj>
              </mc:Choice>
              <mc:Fallback>
                <p:oleObj name="公式" r:id="rId9" imgW="266400" imgH="291960" progId="Equation.3">
                  <p:embed/>
                  <p:pic>
                    <p:nvPicPr>
                      <p:cNvPr id="501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201863"/>
                        <a:ext cx="266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2195513" y="2062163"/>
          <a:ext cx="4470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94" name="公式" r:id="rId11" imgW="4470120" imgH="545760" progId="Equation.3">
                  <p:embed/>
                </p:oleObj>
              </mc:Choice>
              <mc:Fallback>
                <p:oleObj name="公式" r:id="rId11" imgW="4470120" imgH="545760" progId="Equation.3">
                  <p:embed/>
                  <p:pic>
                    <p:nvPicPr>
                      <p:cNvPr id="501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062163"/>
                        <a:ext cx="44704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2195513" y="2824163"/>
          <a:ext cx="3619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95" name="公式" r:id="rId13" imgW="3619440" imgH="482400" progId="Equation.3">
                  <p:embed/>
                </p:oleObj>
              </mc:Choice>
              <mc:Fallback>
                <p:oleObj name="公式" r:id="rId13" imgW="3619440" imgH="482400" progId="Equation.3">
                  <p:embed/>
                  <p:pic>
                    <p:nvPicPr>
                      <p:cNvPr id="501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824163"/>
                        <a:ext cx="3619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928688" y="3500438"/>
          <a:ext cx="596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96" name="公式" r:id="rId15" imgW="596880" imgH="291960" progId="Equation.3">
                  <p:embed/>
                </p:oleObj>
              </mc:Choice>
              <mc:Fallback>
                <p:oleObj name="公式" r:id="rId15" imgW="596880" imgH="291960" progId="Equation.3">
                  <p:embed/>
                  <p:pic>
                    <p:nvPicPr>
                      <p:cNvPr id="501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500438"/>
                        <a:ext cx="5969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9"/>
          <p:cNvGraphicFramePr>
            <a:graphicFrameLocks noChangeAspect="1"/>
          </p:cNvGraphicFramePr>
          <p:nvPr/>
        </p:nvGraphicFramePr>
        <p:xfrm>
          <a:off x="1619250" y="357822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97" name="公式" r:id="rId17" imgW="241200" imgH="152280" progId="Equation.3">
                  <p:embed/>
                </p:oleObj>
              </mc:Choice>
              <mc:Fallback>
                <p:oleObj name="公式" r:id="rId17" imgW="241200" imgH="152280" progId="Equation.3">
                  <p:embed/>
                  <p:pic>
                    <p:nvPicPr>
                      <p:cNvPr id="501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57822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10"/>
          <p:cNvGraphicFramePr>
            <a:graphicFrameLocks noChangeAspect="1"/>
          </p:cNvGraphicFramePr>
          <p:nvPr/>
        </p:nvGraphicFramePr>
        <p:xfrm>
          <a:off x="1838325" y="3457575"/>
          <a:ext cx="6477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98" name="公式" r:id="rId19" imgW="6476760" imgH="431640" progId="Equation.3">
                  <p:embed/>
                </p:oleObj>
              </mc:Choice>
              <mc:Fallback>
                <p:oleObj name="公式" r:id="rId19" imgW="6476760" imgH="431640" progId="Equation.3">
                  <p:embed/>
                  <p:pic>
                    <p:nvPicPr>
                      <p:cNvPr id="501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3457575"/>
                        <a:ext cx="6477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11"/>
          <p:cNvGraphicFramePr>
            <a:graphicFrameLocks noChangeAspect="1"/>
          </p:cNvGraphicFramePr>
          <p:nvPr/>
        </p:nvGraphicFramePr>
        <p:xfrm>
          <a:off x="928688" y="4365625"/>
          <a:ext cx="406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99" name="公式" r:id="rId21" imgW="406080" imgH="380880" progId="Equation.3">
                  <p:embed/>
                </p:oleObj>
              </mc:Choice>
              <mc:Fallback>
                <p:oleObj name="公式" r:id="rId21" imgW="406080" imgH="380880" progId="Equation.3">
                  <p:embed/>
                  <p:pic>
                    <p:nvPicPr>
                      <p:cNvPr id="5018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365625"/>
                        <a:ext cx="406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8" name="Object 12"/>
          <p:cNvGraphicFramePr>
            <a:graphicFrameLocks noChangeAspect="1"/>
          </p:cNvGraphicFramePr>
          <p:nvPr/>
        </p:nvGraphicFramePr>
        <p:xfrm>
          <a:off x="2051050" y="4149725"/>
          <a:ext cx="1079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00" name="公式" r:id="rId23" imgW="1079280" imgH="838080" progId="Equation.3">
                  <p:embed/>
                </p:oleObj>
              </mc:Choice>
              <mc:Fallback>
                <p:oleObj name="公式" r:id="rId23" imgW="1079280" imgH="838080" progId="Equation.3">
                  <p:embed/>
                  <p:pic>
                    <p:nvPicPr>
                      <p:cNvPr id="5018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149725"/>
                        <a:ext cx="1079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9" name="Object 13"/>
          <p:cNvGraphicFramePr>
            <a:graphicFrameLocks noChangeAspect="1"/>
          </p:cNvGraphicFramePr>
          <p:nvPr/>
        </p:nvGraphicFramePr>
        <p:xfrm>
          <a:off x="3132138" y="45085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01" name="公式" r:id="rId25" imgW="241200" imgH="152280" progId="Equation.3">
                  <p:embed/>
                </p:oleObj>
              </mc:Choice>
              <mc:Fallback>
                <p:oleObj name="公式" r:id="rId25" imgW="241200" imgH="152280" progId="Equation.3">
                  <p:embed/>
                  <p:pic>
                    <p:nvPicPr>
                      <p:cNvPr id="5018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5085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0" name="Object 14"/>
          <p:cNvGraphicFramePr>
            <a:graphicFrameLocks noChangeAspect="1"/>
          </p:cNvGraphicFramePr>
          <p:nvPr/>
        </p:nvGraphicFramePr>
        <p:xfrm>
          <a:off x="3400425" y="4149725"/>
          <a:ext cx="3403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02" name="公式" r:id="rId27" imgW="3403440" imgH="838080" progId="Equation.3">
                  <p:embed/>
                </p:oleObj>
              </mc:Choice>
              <mc:Fallback>
                <p:oleObj name="公式" r:id="rId27" imgW="3403440" imgH="838080" progId="Equation.3">
                  <p:embed/>
                  <p:pic>
                    <p:nvPicPr>
                      <p:cNvPr id="5019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425" y="4149725"/>
                        <a:ext cx="3403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1" name="Object 15"/>
          <p:cNvGraphicFramePr>
            <a:graphicFrameLocks noChangeAspect="1"/>
          </p:cNvGraphicFramePr>
          <p:nvPr/>
        </p:nvGraphicFramePr>
        <p:xfrm>
          <a:off x="6877050" y="45085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03" name="公式" r:id="rId29" imgW="241200" imgH="152280" progId="Equation.3">
                  <p:embed/>
                </p:oleObj>
              </mc:Choice>
              <mc:Fallback>
                <p:oleObj name="公式" r:id="rId29" imgW="241200" imgH="152280" progId="Equation.3">
                  <p:embed/>
                  <p:pic>
                    <p:nvPicPr>
                      <p:cNvPr id="5019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45085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2" name="Object 16"/>
          <p:cNvGraphicFramePr>
            <a:graphicFrameLocks noChangeAspect="1"/>
          </p:cNvGraphicFramePr>
          <p:nvPr/>
        </p:nvGraphicFramePr>
        <p:xfrm>
          <a:off x="7164388" y="4437063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04" name="公式" r:id="rId31" imgW="203040" imgH="317160" progId="Equation.3">
                  <p:embed/>
                </p:oleObj>
              </mc:Choice>
              <mc:Fallback>
                <p:oleObj name="公式" r:id="rId31" imgW="203040" imgH="317160" progId="Equation.3">
                  <p:embed/>
                  <p:pic>
                    <p:nvPicPr>
                      <p:cNvPr id="5019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4437063"/>
                        <a:ext cx="203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3" name="Object 17"/>
          <p:cNvGraphicFramePr>
            <a:graphicFrameLocks noChangeAspect="1"/>
          </p:cNvGraphicFramePr>
          <p:nvPr/>
        </p:nvGraphicFramePr>
        <p:xfrm>
          <a:off x="900113" y="5516563"/>
          <a:ext cx="74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05" name="公式" r:id="rId33" imgW="749160" imgH="393480" progId="Equation.3">
                  <p:embed/>
                </p:oleObj>
              </mc:Choice>
              <mc:Fallback>
                <p:oleObj name="公式" r:id="rId33" imgW="749160" imgH="393480" progId="Equation.3">
                  <p:embed/>
                  <p:pic>
                    <p:nvPicPr>
                      <p:cNvPr id="5019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516563"/>
                        <a:ext cx="749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4" name="Object 18"/>
          <p:cNvGraphicFramePr>
            <a:graphicFrameLocks noChangeAspect="1"/>
          </p:cNvGraphicFramePr>
          <p:nvPr/>
        </p:nvGraphicFramePr>
        <p:xfrm>
          <a:off x="2195513" y="5445125"/>
          <a:ext cx="24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06" name="公式" r:id="rId35" imgW="241200" imgH="393480" progId="Equation.3">
                  <p:embed/>
                </p:oleObj>
              </mc:Choice>
              <mc:Fallback>
                <p:oleObj name="公式" r:id="rId35" imgW="241200" imgH="393480" progId="Equation.3">
                  <p:embed/>
                  <p:pic>
                    <p:nvPicPr>
                      <p:cNvPr id="5019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445125"/>
                        <a:ext cx="241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5" name="Object 19"/>
          <p:cNvGraphicFramePr>
            <a:graphicFrameLocks noChangeAspect="1"/>
          </p:cNvGraphicFramePr>
          <p:nvPr/>
        </p:nvGraphicFramePr>
        <p:xfrm>
          <a:off x="2484438" y="55895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07" name="公式" r:id="rId37" imgW="241200" imgH="152280" progId="Equation.3">
                  <p:embed/>
                </p:oleObj>
              </mc:Choice>
              <mc:Fallback>
                <p:oleObj name="公式" r:id="rId37" imgW="241200" imgH="152280" progId="Equation.3">
                  <p:embed/>
                  <p:pic>
                    <p:nvPicPr>
                      <p:cNvPr id="5019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58958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6" name="Object 20"/>
          <p:cNvGraphicFramePr>
            <a:graphicFrameLocks noChangeAspect="1"/>
          </p:cNvGraphicFramePr>
          <p:nvPr/>
        </p:nvGraphicFramePr>
        <p:xfrm>
          <a:off x="2771775" y="5200650"/>
          <a:ext cx="2336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08" name="公式" r:id="rId39" imgW="2336760" imgH="927000" progId="Equation.3">
                  <p:embed/>
                </p:oleObj>
              </mc:Choice>
              <mc:Fallback>
                <p:oleObj name="公式" r:id="rId39" imgW="2336760" imgH="927000" progId="Equation.3">
                  <p:embed/>
                  <p:pic>
                    <p:nvPicPr>
                      <p:cNvPr id="5019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200650"/>
                        <a:ext cx="2336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7" name="Object 21"/>
          <p:cNvGraphicFramePr>
            <a:graphicFrameLocks noChangeAspect="1"/>
          </p:cNvGraphicFramePr>
          <p:nvPr/>
        </p:nvGraphicFramePr>
        <p:xfrm>
          <a:off x="5219700" y="5186363"/>
          <a:ext cx="1701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09" name="公式" r:id="rId41" imgW="1701720" imgH="838080" progId="Equation.3">
                  <p:embed/>
                </p:oleObj>
              </mc:Choice>
              <mc:Fallback>
                <p:oleObj name="公式" r:id="rId41" imgW="1701720" imgH="838080" progId="Equation.3">
                  <p:embed/>
                  <p:pic>
                    <p:nvPicPr>
                      <p:cNvPr id="5019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186363"/>
                        <a:ext cx="1701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679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911225" y="758825"/>
          <a:ext cx="284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74" name="公式" r:id="rId3" imgW="2844720" imgH="431640" progId="Equation.3">
                  <p:embed/>
                </p:oleObj>
              </mc:Choice>
              <mc:Fallback>
                <p:oleObj name="公式" r:id="rId3" imgW="2844720" imgH="431640" progId="Equation.3">
                  <p:embed/>
                  <p:pic>
                    <p:nvPicPr>
                      <p:cNvPr id="512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758825"/>
                        <a:ext cx="2844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3808413" y="765175"/>
          <a:ext cx="1384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75" name="公式" r:id="rId5" imgW="1384200" imgH="419040" progId="Equation.3">
                  <p:embed/>
                </p:oleObj>
              </mc:Choice>
              <mc:Fallback>
                <p:oleObj name="公式" r:id="rId5" imgW="1384200" imgH="419040" progId="Equation.3">
                  <p:embed/>
                  <p:pic>
                    <p:nvPicPr>
                      <p:cNvPr id="512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413" y="765175"/>
                        <a:ext cx="1384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5378450" y="750888"/>
          <a:ext cx="137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76" name="公式" r:id="rId7" imgW="1371600" imgH="431640" progId="Equation.3">
                  <p:embed/>
                </p:oleObj>
              </mc:Choice>
              <mc:Fallback>
                <p:oleObj name="公式" r:id="rId7" imgW="1371600" imgH="431640" progId="Equation.3">
                  <p:embed/>
                  <p:pic>
                    <p:nvPicPr>
                      <p:cNvPr id="512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50888"/>
                        <a:ext cx="1371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7105650" y="769938"/>
          <a:ext cx="1498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77" name="公式" r:id="rId9" imgW="1498320" imgH="393480" progId="Equation.3">
                  <p:embed/>
                </p:oleObj>
              </mc:Choice>
              <mc:Fallback>
                <p:oleObj name="公式" r:id="rId9" imgW="1498320" imgH="393480" progId="Equation.3">
                  <p:embed/>
                  <p:pic>
                    <p:nvPicPr>
                      <p:cNvPr id="512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5650" y="769938"/>
                        <a:ext cx="1498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911225" y="1393825"/>
          <a:ext cx="2501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78" name="公式" r:id="rId11" imgW="2501640" imgH="469800" progId="Equation.3">
                  <p:embed/>
                </p:oleObj>
              </mc:Choice>
              <mc:Fallback>
                <p:oleObj name="公式" r:id="rId11" imgW="2501640" imgH="469800" progId="Equation.3">
                  <p:embed/>
                  <p:pic>
                    <p:nvPicPr>
                      <p:cNvPr id="512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1393825"/>
                        <a:ext cx="2501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928688" y="2060575"/>
          <a:ext cx="158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79" name="公式" r:id="rId13" imgW="1587240" imgH="431640" progId="Equation.3">
                  <p:embed/>
                </p:oleObj>
              </mc:Choice>
              <mc:Fallback>
                <p:oleObj name="公式" r:id="rId13" imgW="1587240" imgH="431640" progId="Equation.3">
                  <p:embed/>
                  <p:pic>
                    <p:nvPicPr>
                      <p:cNvPr id="512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060575"/>
                        <a:ext cx="1587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8"/>
          <p:cNvGraphicFramePr>
            <a:graphicFrameLocks noChangeAspect="1"/>
          </p:cNvGraphicFramePr>
          <p:nvPr/>
        </p:nvGraphicFramePr>
        <p:xfrm>
          <a:off x="2916238" y="2060575"/>
          <a:ext cx="3060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80" name="公式" r:id="rId15" imgW="3060360" imgH="469800" progId="Equation.3">
                  <p:embed/>
                </p:oleObj>
              </mc:Choice>
              <mc:Fallback>
                <p:oleObj name="公式" r:id="rId15" imgW="3060360" imgH="469800" progId="Equation.3">
                  <p:embed/>
                  <p:pic>
                    <p:nvPicPr>
                      <p:cNvPr id="512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060575"/>
                        <a:ext cx="3060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9"/>
          <p:cNvGraphicFramePr>
            <a:graphicFrameLocks noChangeAspect="1"/>
          </p:cNvGraphicFramePr>
          <p:nvPr/>
        </p:nvGraphicFramePr>
        <p:xfrm>
          <a:off x="1908175" y="2781300"/>
          <a:ext cx="2628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81" name="公式" r:id="rId17" imgW="2628720" imgH="393480" progId="Equation.3">
                  <p:embed/>
                </p:oleObj>
              </mc:Choice>
              <mc:Fallback>
                <p:oleObj name="公式" r:id="rId17" imgW="2628720" imgH="393480" progId="Equation.3">
                  <p:embed/>
                  <p:pic>
                    <p:nvPicPr>
                      <p:cNvPr id="512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781300"/>
                        <a:ext cx="2628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10"/>
          <p:cNvGraphicFramePr>
            <a:graphicFrameLocks noChangeAspect="1"/>
          </p:cNvGraphicFramePr>
          <p:nvPr/>
        </p:nvGraphicFramePr>
        <p:xfrm>
          <a:off x="5219700" y="2708275"/>
          <a:ext cx="1651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82" name="公式" r:id="rId19" imgW="1650960" imgH="393480" progId="Equation.3">
                  <p:embed/>
                </p:oleObj>
              </mc:Choice>
              <mc:Fallback>
                <p:oleObj name="公式" r:id="rId19" imgW="1650960" imgH="393480" progId="Equation.3">
                  <p:embed/>
                  <p:pic>
                    <p:nvPicPr>
                      <p:cNvPr id="512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708275"/>
                        <a:ext cx="1651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1" name="Object 11"/>
          <p:cNvGraphicFramePr>
            <a:graphicFrameLocks noChangeAspect="1"/>
          </p:cNvGraphicFramePr>
          <p:nvPr/>
        </p:nvGraphicFramePr>
        <p:xfrm>
          <a:off x="938213" y="3357563"/>
          <a:ext cx="3937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83" name="公式" r:id="rId21" imgW="3936960" imgH="406080" progId="Equation.3">
                  <p:embed/>
                </p:oleObj>
              </mc:Choice>
              <mc:Fallback>
                <p:oleObj name="公式" r:id="rId21" imgW="3936960" imgH="406080" progId="Equation.3">
                  <p:embed/>
                  <p:pic>
                    <p:nvPicPr>
                      <p:cNvPr id="512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3357563"/>
                        <a:ext cx="3937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12" name="Group 43"/>
          <p:cNvGrpSpPr>
            <a:grpSpLocks/>
          </p:cNvGrpSpPr>
          <p:nvPr/>
        </p:nvGrpSpPr>
        <p:grpSpPr bwMode="auto">
          <a:xfrm>
            <a:off x="2165350" y="3976688"/>
            <a:ext cx="4567238" cy="1468437"/>
            <a:chOff x="1364" y="2505"/>
            <a:chExt cx="2877" cy="925"/>
          </a:xfrm>
        </p:grpSpPr>
        <p:sp>
          <p:nvSpPr>
            <p:cNvPr id="51213" name="Rectangle 42"/>
            <p:cNvSpPr>
              <a:spLocks noChangeArrowheads="1"/>
            </p:cNvSpPr>
            <p:nvPr/>
          </p:nvSpPr>
          <p:spPr bwMode="auto">
            <a:xfrm>
              <a:off x="1383" y="2977"/>
              <a:ext cx="2812" cy="453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214" name="Rectangle 41"/>
            <p:cNvSpPr>
              <a:spLocks noChangeArrowheads="1"/>
            </p:cNvSpPr>
            <p:nvPr/>
          </p:nvSpPr>
          <p:spPr bwMode="auto">
            <a:xfrm>
              <a:off x="1374" y="2523"/>
              <a:ext cx="2812" cy="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51215" name="Group 40"/>
            <p:cNvGrpSpPr>
              <a:grpSpLocks/>
            </p:cNvGrpSpPr>
            <p:nvPr/>
          </p:nvGrpSpPr>
          <p:grpSpPr bwMode="auto">
            <a:xfrm>
              <a:off x="1364" y="2505"/>
              <a:ext cx="2877" cy="925"/>
              <a:chOff x="1337" y="2024"/>
              <a:chExt cx="2877" cy="925"/>
            </a:xfrm>
          </p:grpSpPr>
          <p:sp>
            <p:nvSpPr>
              <p:cNvPr id="51216" name="Line 18"/>
              <p:cNvSpPr>
                <a:spLocks noChangeShapeType="1"/>
              </p:cNvSpPr>
              <p:nvPr/>
            </p:nvSpPr>
            <p:spPr bwMode="auto">
              <a:xfrm>
                <a:off x="1338" y="2024"/>
                <a:ext cx="2812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217" name="Line 19"/>
              <p:cNvSpPr>
                <a:spLocks noChangeShapeType="1"/>
              </p:cNvSpPr>
              <p:nvPr/>
            </p:nvSpPr>
            <p:spPr bwMode="auto">
              <a:xfrm flipV="1">
                <a:off x="1337" y="2478"/>
                <a:ext cx="2813" cy="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218" name="Line 20"/>
              <p:cNvSpPr>
                <a:spLocks noChangeShapeType="1"/>
              </p:cNvSpPr>
              <p:nvPr/>
            </p:nvSpPr>
            <p:spPr bwMode="auto">
              <a:xfrm flipV="1">
                <a:off x="1337" y="2931"/>
                <a:ext cx="2813" cy="9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219" name="Line 21"/>
              <p:cNvSpPr>
                <a:spLocks noChangeShapeType="1"/>
              </p:cNvSpPr>
              <p:nvPr/>
            </p:nvSpPr>
            <p:spPr bwMode="auto">
              <a:xfrm>
                <a:off x="1338" y="2024"/>
                <a:ext cx="0" cy="907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220" name="Line 22"/>
              <p:cNvSpPr>
                <a:spLocks noChangeShapeType="1"/>
              </p:cNvSpPr>
              <p:nvPr/>
            </p:nvSpPr>
            <p:spPr bwMode="auto">
              <a:xfrm>
                <a:off x="2698" y="2024"/>
                <a:ext cx="0" cy="907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221" name="Line 23"/>
              <p:cNvSpPr>
                <a:spLocks noChangeShapeType="1"/>
              </p:cNvSpPr>
              <p:nvPr/>
            </p:nvSpPr>
            <p:spPr bwMode="auto">
              <a:xfrm>
                <a:off x="3424" y="2024"/>
                <a:ext cx="0" cy="907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222" name="Line 24"/>
              <p:cNvSpPr>
                <a:spLocks noChangeShapeType="1"/>
              </p:cNvSpPr>
              <p:nvPr/>
            </p:nvSpPr>
            <p:spPr bwMode="auto">
              <a:xfrm>
                <a:off x="4150" y="2024"/>
                <a:ext cx="0" cy="907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223" name="Line 26"/>
              <p:cNvSpPr>
                <a:spLocks noChangeShapeType="1"/>
              </p:cNvSpPr>
              <p:nvPr/>
            </p:nvSpPr>
            <p:spPr bwMode="auto">
              <a:xfrm>
                <a:off x="1981" y="2042"/>
                <a:ext cx="0" cy="907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224" name="Text Box 27"/>
              <p:cNvSpPr txBox="1">
                <a:spLocks noChangeArrowheads="1"/>
              </p:cNvSpPr>
              <p:nvPr/>
            </p:nvSpPr>
            <p:spPr bwMode="auto">
              <a:xfrm>
                <a:off x="1393" y="2160"/>
                <a:ext cx="59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/>
                  <a:t>血型</a:t>
                </a:r>
              </a:p>
            </p:txBody>
          </p:sp>
          <p:sp>
            <p:nvSpPr>
              <p:cNvPr id="51225" name="Text Box 28"/>
              <p:cNvSpPr txBox="1">
                <a:spLocks noChangeArrowheads="1"/>
              </p:cNvSpPr>
              <p:nvPr/>
            </p:nvSpPr>
            <p:spPr bwMode="auto">
              <a:xfrm>
                <a:off x="1419" y="2586"/>
                <a:ext cx="6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/>
                  <a:t>概率</a:t>
                </a:r>
              </a:p>
            </p:txBody>
          </p:sp>
          <p:sp>
            <p:nvSpPr>
              <p:cNvPr id="51226" name="Text Box 29"/>
              <p:cNvSpPr txBox="1">
                <a:spLocks noChangeArrowheads="1"/>
              </p:cNvSpPr>
              <p:nvPr/>
            </p:nvSpPr>
            <p:spPr bwMode="auto">
              <a:xfrm>
                <a:off x="2109" y="2160"/>
                <a:ext cx="49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i="1"/>
                  <a:t>M</a:t>
                </a:r>
              </a:p>
            </p:txBody>
          </p:sp>
          <p:sp>
            <p:nvSpPr>
              <p:cNvPr id="51227" name="Text Box 30"/>
              <p:cNvSpPr txBox="1">
                <a:spLocks noChangeArrowheads="1"/>
              </p:cNvSpPr>
              <p:nvPr/>
            </p:nvSpPr>
            <p:spPr bwMode="auto">
              <a:xfrm>
                <a:off x="2880" y="2160"/>
                <a:ext cx="59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i="1"/>
                  <a:t>MN</a:t>
                </a:r>
              </a:p>
            </p:txBody>
          </p:sp>
          <p:sp>
            <p:nvSpPr>
              <p:cNvPr id="51228" name="Text Box 31"/>
              <p:cNvSpPr txBox="1">
                <a:spLocks noChangeArrowheads="1"/>
              </p:cNvSpPr>
              <p:nvPr/>
            </p:nvSpPr>
            <p:spPr bwMode="auto">
              <a:xfrm>
                <a:off x="3606" y="2160"/>
                <a:ext cx="31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i="1"/>
                  <a:t>N</a:t>
                </a:r>
              </a:p>
            </p:txBody>
          </p:sp>
          <p:sp>
            <p:nvSpPr>
              <p:cNvPr id="51229" name="Text Box 32"/>
              <p:cNvSpPr txBox="1">
                <a:spLocks noChangeArrowheads="1"/>
              </p:cNvSpPr>
              <p:nvPr/>
            </p:nvSpPr>
            <p:spPr bwMode="auto">
              <a:xfrm>
                <a:off x="2073" y="2551"/>
                <a:ext cx="5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/>
                  <a:t>0.331</a:t>
                </a:r>
              </a:p>
            </p:txBody>
          </p:sp>
          <p:sp>
            <p:nvSpPr>
              <p:cNvPr id="51230" name="Text Box 33"/>
              <p:cNvSpPr txBox="1">
                <a:spLocks noChangeArrowheads="1"/>
              </p:cNvSpPr>
              <p:nvPr/>
            </p:nvSpPr>
            <p:spPr bwMode="auto">
              <a:xfrm>
                <a:off x="2771" y="2551"/>
                <a:ext cx="62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/>
                  <a:t>0.489</a:t>
                </a:r>
              </a:p>
            </p:txBody>
          </p:sp>
          <p:sp>
            <p:nvSpPr>
              <p:cNvPr id="51231" name="Text Box 34"/>
              <p:cNvSpPr txBox="1">
                <a:spLocks noChangeArrowheads="1"/>
              </p:cNvSpPr>
              <p:nvPr/>
            </p:nvSpPr>
            <p:spPr bwMode="auto">
              <a:xfrm>
                <a:off x="3534" y="2560"/>
                <a:ext cx="6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/>
                  <a:t>0.180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730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900113" y="908050"/>
          <a:ext cx="671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14" name="公式" r:id="rId3" imgW="6717960" imgH="444240" progId="Equation.3">
                  <p:embed/>
                </p:oleObj>
              </mc:Choice>
              <mc:Fallback>
                <p:oleObj name="公式" r:id="rId3" imgW="6717960" imgH="444240" progId="Equation.3">
                  <p:embed/>
                  <p:pic>
                    <p:nvPicPr>
                      <p:cNvPr id="522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908050"/>
                        <a:ext cx="671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912813" y="1628775"/>
          <a:ext cx="7543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15" name="公式" r:id="rId5" imgW="7543800" imgH="482400" progId="Equation.3">
                  <p:embed/>
                </p:oleObj>
              </mc:Choice>
              <mc:Fallback>
                <p:oleObj name="公式" r:id="rId5" imgW="7543800" imgH="482400" progId="Equation.3">
                  <p:embed/>
                  <p:pic>
                    <p:nvPicPr>
                      <p:cNvPr id="522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628775"/>
                        <a:ext cx="7543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915988" y="2339975"/>
          <a:ext cx="646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16" name="公式" r:id="rId7" imgW="6464160" imgH="406080" progId="Equation.3">
                  <p:embed/>
                </p:oleObj>
              </mc:Choice>
              <mc:Fallback>
                <p:oleObj name="公式" r:id="rId7" imgW="6464160" imgH="406080" progId="Equation.3">
                  <p:embed/>
                  <p:pic>
                    <p:nvPicPr>
                      <p:cNvPr id="522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2339975"/>
                        <a:ext cx="6464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1692275" y="3003550"/>
          <a:ext cx="457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17" name="公式" r:id="rId9" imgW="457200" imgH="520560" progId="Equation.3">
                  <p:embed/>
                </p:oleObj>
              </mc:Choice>
              <mc:Fallback>
                <p:oleObj name="公式" r:id="rId9" imgW="457200" imgH="520560" progId="Equation.3">
                  <p:embed/>
                  <p:pic>
                    <p:nvPicPr>
                      <p:cNvPr id="522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003550"/>
                        <a:ext cx="457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2195513" y="3074988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18" name="公式" r:id="rId11" imgW="241200" imgH="279360" progId="Equation.3">
                  <p:embed/>
                </p:oleObj>
              </mc:Choice>
              <mc:Fallback>
                <p:oleObj name="公式" r:id="rId11" imgW="241200" imgH="279360" progId="Equation.3">
                  <p:embed/>
                  <p:pic>
                    <p:nvPicPr>
                      <p:cNvPr id="522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074988"/>
                        <a:ext cx="2413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2459038" y="3003550"/>
          <a:ext cx="457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19" name="公式" r:id="rId13" imgW="457200" imgH="520560" progId="Equation.3">
                  <p:embed/>
                </p:oleObj>
              </mc:Choice>
              <mc:Fallback>
                <p:oleObj name="公式" r:id="rId13" imgW="457200" imgH="520560" progId="Equation.3">
                  <p:embed/>
                  <p:pic>
                    <p:nvPicPr>
                      <p:cNvPr id="522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3003550"/>
                        <a:ext cx="457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2962275" y="3074988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20" name="公式" r:id="rId15" imgW="241200" imgH="279360" progId="Equation.3">
                  <p:embed/>
                </p:oleObj>
              </mc:Choice>
              <mc:Fallback>
                <p:oleObj name="公式" r:id="rId15" imgW="241200" imgH="279360" progId="Equation.3">
                  <p:embed/>
                  <p:pic>
                    <p:nvPicPr>
                      <p:cNvPr id="522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3074988"/>
                        <a:ext cx="2413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3627438" y="3003550"/>
          <a:ext cx="571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21" name="公式" r:id="rId17" imgW="571320" imgH="520560" progId="Equation.3">
                  <p:embed/>
                </p:oleObj>
              </mc:Choice>
              <mc:Fallback>
                <p:oleObj name="公式" r:id="rId17" imgW="571320" imgH="520560" progId="Equation.3">
                  <p:embed/>
                  <p:pic>
                    <p:nvPicPr>
                      <p:cNvPr id="522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3003550"/>
                        <a:ext cx="571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10"/>
          <p:cNvGraphicFramePr>
            <a:graphicFrameLocks noChangeAspect="1"/>
          </p:cNvGraphicFramePr>
          <p:nvPr/>
        </p:nvGraphicFramePr>
        <p:xfrm>
          <a:off x="4187825" y="3074988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22" name="公式" r:id="rId19" imgW="241200" imgH="279360" progId="Equation.3">
                  <p:embed/>
                </p:oleObj>
              </mc:Choice>
              <mc:Fallback>
                <p:oleObj name="公式" r:id="rId19" imgW="241200" imgH="279360" progId="Equation.3">
                  <p:embed/>
                  <p:pic>
                    <p:nvPicPr>
                      <p:cNvPr id="522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3074988"/>
                        <a:ext cx="2413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1"/>
          <p:cNvGraphicFramePr>
            <a:graphicFrameLocks noChangeAspect="1"/>
          </p:cNvGraphicFramePr>
          <p:nvPr/>
        </p:nvGraphicFramePr>
        <p:xfrm>
          <a:off x="5051425" y="3074988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23" name="公式" r:id="rId20" imgW="241200" imgH="279360" progId="Equation.3">
                  <p:embed/>
                </p:oleObj>
              </mc:Choice>
              <mc:Fallback>
                <p:oleObj name="公式" r:id="rId20" imgW="241200" imgH="279360" progId="Equation.3">
                  <p:embed/>
                  <p:pic>
                    <p:nvPicPr>
                      <p:cNvPr id="522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1425" y="3074988"/>
                        <a:ext cx="2413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2"/>
          <p:cNvGraphicFramePr>
            <a:graphicFrameLocks noChangeAspect="1"/>
          </p:cNvGraphicFramePr>
          <p:nvPr/>
        </p:nvGraphicFramePr>
        <p:xfrm>
          <a:off x="3305175" y="3148013"/>
          <a:ext cx="3302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24" name="公式" r:id="rId21" imgW="330120" imgH="101520" progId="Equation.3">
                  <p:embed/>
                </p:oleObj>
              </mc:Choice>
              <mc:Fallback>
                <p:oleObj name="公式" r:id="rId21" imgW="330120" imgH="101520" progId="Equation.3">
                  <p:embed/>
                  <p:pic>
                    <p:nvPicPr>
                      <p:cNvPr id="522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175" y="3148013"/>
                        <a:ext cx="330200" cy="10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3"/>
          <p:cNvGraphicFramePr>
            <a:graphicFrameLocks noChangeAspect="1"/>
          </p:cNvGraphicFramePr>
          <p:nvPr/>
        </p:nvGraphicFramePr>
        <p:xfrm>
          <a:off x="5411788" y="3003550"/>
          <a:ext cx="673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25" name="公式" r:id="rId23" imgW="672840" imgH="520560" progId="Equation.3">
                  <p:embed/>
                </p:oleObj>
              </mc:Choice>
              <mc:Fallback>
                <p:oleObj name="公式" r:id="rId23" imgW="672840" imgH="520560" progId="Equation.3">
                  <p:embed/>
                  <p:pic>
                    <p:nvPicPr>
                      <p:cNvPr id="5223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788" y="3003550"/>
                        <a:ext cx="673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8" name="Object 14"/>
          <p:cNvGraphicFramePr>
            <a:graphicFrameLocks noChangeAspect="1"/>
          </p:cNvGraphicFramePr>
          <p:nvPr/>
        </p:nvGraphicFramePr>
        <p:xfrm>
          <a:off x="6130925" y="3074988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26" name="公式" r:id="rId25" imgW="241200" imgH="279360" progId="Equation.3">
                  <p:embed/>
                </p:oleObj>
              </mc:Choice>
              <mc:Fallback>
                <p:oleObj name="公式" r:id="rId25" imgW="241200" imgH="279360" progId="Equation.3">
                  <p:embed/>
                  <p:pic>
                    <p:nvPicPr>
                      <p:cNvPr id="5223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925" y="3074988"/>
                        <a:ext cx="2413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9" name="Object 15"/>
          <p:cNvGraphicFramePr>
            <a:graphicFrameLocks noChangeAspect="1"/>
          </p:cNvGraphicFramePr>
          <p:nvPr/>
        </p:nvGraphicFramePr>
        <p:xfrm>
          <a:off x="6923088" y="3074988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27" name="公式" r:id="rId26" imgW="241200" imgH="279360" progId="Equation.3">
                  <p:embed/>
                </p:oleObj>
              </mc:Choice>
              <mc:Fallback>
                <p:oleObj name="公式" r:id="rId26" imgW="241200" imgH="279360" progId="Equation.3">
                  <p:embed/>
                  <p:pic>
                    <p:nvPicPr>
                      <p:cNvPr id="5223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3088" y="3074988"/>
                        <a:ext cx="2413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0" name="Object 16"/>
          <p:cNvGraphicFramePr>
            <a:graphicFrameLocks noChangeAspect="1"/>
          </p:cNvGraphicFramePr>
          <p:nvPr/>
        </p:nvGraphicFramePr>
        <p:xfrm>
          <a:off x="4572000" y="3190875"/>
          <a:ext cx="3302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28" name="公式" r:id="rId27" imgW="330120" imgH="101520" progId="Equation.3">
                  <p:embed/>
                </p:oleObj>
              </mc:Choice>
              <mc:Fallback>
                <p:oleObj name="公式" r:id="rId27" imgW="330120" imgH="101520" progId="Equation.3">
                  <p:embed/>
                  <p:pic>
                    <p:nvPicPr>
                      <p:cNvPr id="5224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190875"/>
                        <a:ext cx="330200" cy="10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1" name="Object 17"/>
          <p:cNvGraphicFramePr>
            <a:graphicFrameLocks noChangeAspect="1"/>
          </p:cNvGraphicFramePr>
          <p:nvPr/>
        </p:nvGraphicFramePr>
        <p:xfrm>
          <a:off x="7178675" y="3003550"/>
          <a:ext cx="889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29" name="公式" r:id="rId29" imgW="888840" imgH="520560" progId="Equation.3">
                  <p:embed/>
                </p:oleObj>
              </mc:Choice>
              <mc:Fallback>
                <p:oleObj name="公式" r:id="rId29" imgW="888840" imgH="520560" progId="Equation.3">
                  <p:embed/>
                  <p:pic>
                    <p:nvPicPr>
                      <p:cNvPr id="5224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8675" y="3003550"/>
                        <a:ext cx="889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2" name="Object 18"/>
          <p:cNvGraphicFramePr>
            <a:graphicFrameLocks noChangeAspect="1"/>
          </p:cNvGraphicFramePr>
          <p:nvPr/>
        </p:nvGraphicFramePr>
        <p:xfrm>
          <a:off x="6472238" y="3162300"/>
          <a:ext cx="3302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30" name="公式" r:id="rId31" imgW="330120" imgH="101520" progId="Equation.3">
                  <p:embed/>
                </p:oleObj>
              </mc:Choice>
              <mc:Fallback>
                <p:oleObj name="公式" r:id="rId31" imgW="330120" imgH="101520" progId="Equation.3">
                  <p:embed/>
                  <p:pic>
                    <p:nvPicPr>
                      <p:cNvPr id="5224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2238" y="3162300"/>
                        <a:ext cx="330200" cy="10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3" name="Object 19"/>
          <p:cNvGraphicFramePr>
            <a:graphicFrameLocks noChangeAspect="1"/>
          </p:cNvGraphicFramePr>
          <p:nvPr/>
        </p:nvGraphicFramePr>
        <p:xfrm>
          <a:off x="942975" y="3695700"/>
          <a:ext cx="7531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31" name="公式" r:id="rId33" imgW="7530840" imgH="520560" progId="Equation.3">
                  <p:embed/>
                </p:oleObj>
              </mc:Choice>
              <mc:Fallback>
                <p:oleObj name="公式" r:id="rId33" imgW="7530840" imgH="520560" progId="Equation.3">
                  <p:embed/>
                  <p:pic>
                    <p:nvPicPr>
                      <p:cNvPr id="5224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3695700"/>
                        <a:ext cx="7531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4" name="Object 20"/>
          <p:cNvGraphicFramePr>
            <a:graphicFrameLocks noChangeAspect="1"/>
          </p:cNvGraphicFramePr>
          <p:nvPr/>
        </p:nvGraphicFramePr>
        <p:xfrm>
          <a:off x="939800" y="4437063"/>
          <a:ext cx="4076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32" name="公式" r:id="rId35" imgW="4076640" imgH="419040" progId="Equation.3">
                  <p:embed/>
                </p:oleObj>
              </mc:Choice>
              <mc:Fallback>
                <p:oleObj name="公式" r:id="rId35" imgW="4076640" imgH="419040" progId="Equation.3">
                  <p:embed/>
                  <p:pic>
                    <p:nvPicPr>
                      <p:cNvPr id="5224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4437063"/>
                        <a:ext cx="4076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292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827088" y="706438"/>
            <a:ext cx="4649787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>
                <a:solidFill>
                  <a:schemeClr val="tx2"/>
                </a:solidFill>
                <a:ea typeface="黑体" panose="02010609060101010101" pitchFamily="49" charset="-122"/>
              </a:rPr>
              <a:t>三、小结</a:t>
            </a:r>
          </a:p>
        </p:txBody>
      </p:sp>
      <p:sp>
        <p:nvSpPr>
          <p:cNvPr id="53254" name="Text Box 5"/>
          <p:cNvSpPr txBox="1">
            <a:spLocks noChangeArrowheads="1"/>
          </p:cNvSpPr>
          <p:nvPr/>
        </p:nvSpPr>
        <p:spPr bwMode="auto">
          <a:xfrm>
            <a:off x="1173163" y="1900238"/>
            <a:ext cx="6048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参数</a:t>
            </a:r>
            <a:r>
              <a:rPr lang="en-US" altLang="zh-CN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bootstrap </a:t>
            </a:r>
            <a:r>
              <a:rPr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方法</a:t>
            </a:r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1473200" y="2651125"/>
          <a:ext cx="6057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4" name="公式" r:id="rId3" imgW="6057720" imgH="469800" progId="Equation.3">
                  <p:embed/>
                </p:oleObj>
              </mc:Choice>
              <mc:Fallback>
                <p:oleObj name="公式" r:id="rId3" imgW="6057720" imgH="469800" progId="Equation.3">
                  <p:embed/>
                  <p:pic>
                    <p:nvPicPr>
                      <p:cNvPr id="532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2651125"/>
                        <a:ext cx="6057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1430338" y="3252788"/>
          <a:ext cx="6400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5" name="公式" r:id="rId5" imgW="6400800" imgH="1054080" progId="Equation.3">
                  <p:embed/>
                </p:oleObj>
              </mc:Choice>
              <mc:Fallback>
                <p:oleObj name="公式" r:id="rId5" imgW="6400800" imgH="1054080" progId="Equation.3">
                  <p:embed/>
                  <p:pic>
                    <p:nvPicPr>
                      <p:cNvPr id="532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8" y="3252788"/>
                        <a:ext cx="64008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1473200" y="4422775"/>
          <a:ext cx="4978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6" name="公式" r:id="rId7" imgW="4978080" imgH="469800" progId="Equation.3">
                  <p:embed/>
                </p:oleObj>
              </mc:Choice>
              <mc:Fallback>
                <p:oleObj name="公式" r:id="rId7" imgW="4978080" imgH="469800" progId="Equation.3">
                  <p:embed/>
                  <p:pic>
                    <p:nvPicPr>
                      <p:cNvPr id="532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4422775"/>
                        <a:ext cx="4978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154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861600"/>
              </p:ext>
            </p:extLst>
          </p:nvPr>
        </p:nvGraphicFramePr>
        <p:xfrm>
          <a:off x="1345163" y="994072"/>
          <a:ext cx="3289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8" name="公式" r:id="rId3" imgW="3288960" imgH="406080" progId="Equation.3">
                  <p:embed/>
                </p:oleObj>
              </mc:Choice>
              <mc:Fallback>
                <p:oleObj name="公式" r:id="rId3" imgW="3288960" imgH="40608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5163" y="994072"/>
                        <a:ext cx="3289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384342"/>
              </p:ext>
            </p:extLst>
          </p:nvPr>
        </p:nvGraphicFramePr>
        <p:xfrm>
          <a:off x="4778227" y="994072"/>
          <a:ext cx="3479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9" name="公式" r:id="rId5" imgW="3479760" imgH="406080" progId="Equation.3">
                  <p:embed/>
                </p:oleObj>
              </mc:Choice>
              <mc:Fallback>
                <p:oleObj name="公式" r:id="rId5" imgW="3479760" imgH="406080" progId="Equation.3">
                  <p:embed/>
                  <p:pic>
                    <p:nvPicPr>
                      <p:cNvPr id="20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227" y="994072"/>
                        <a:ext cx="3479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530503"/>
              </p:ext>
            </p:extLst>
          </p:nvPr>
        </p:nvGraphicFramePr>
        <p:xfrm>
          <a:off x="641202" y="1627485"/>
          <a:ext cx="325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0" name="公式" r:id="rId7" imgW="3251160" imgH="406080" progId="Equation.3">
                  <p:embed/>
                </p:oleObj>
              </mc:Choice>
              <mc:Fallback>
                <p:oleObj name="公式" r:id="rId7" imgW="3251160" imgH="406080" progId="Equation.3">
                  <p:embed/>
                  <p:pic>
                    <p:nvPicPr>
                      <p:cNvPr id="2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202" y="1627485"/>
                        <a:ext cx="325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650085"/>
              </p:ext>
            </p:extLst>
          </p:nvPr>
        </p:nvGraphicFramePr>
        <p:xfrm>
          <a:off x="3954314" y="1627485"/>
          <a:ext cx="4279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1" name="公式" r:id="rId9" imgW="4279680" imgH="406080" progId="Equation.3">
                  <p:embed/>
                </p:oleObj>
              </mc:Choice>
              <mc:Fallback>
                <p:oleObj name="公式" r:id="rId9" imgW="4279680" imgH="406080" progId="Equation.3">
                  <p:embed/>
                  <p:pic>
                    <p:nvPicPr>
                      <p:cNvPr id="20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314" y="1627485"/>
                        <a:ext cx="4279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800134"/>
              </p:ext>
            </p:extLst>
          </p:nvPr>
        </p:nvGraphicFramePr>
        <p:xfrm>
          <a:off x="641202" y="2200572"/>
          <a:ext cx="486744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2" name="公式" r:id="rId11" imgW="5270400" imgH="457200" progId="Equation.3">
                  <p:embed/>
                </p:oleObj>
              </mc:Choice>
              <mc:Fallback>
                <p:oleObj name="公式" r:id="rId11" imgW="5270400" imgH="457200" progId="Equation.3">
                  <p:embed/>
                  <p:pic>
                    <p:nvPicPr>
                      <p:cNvPr id="20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202" y="2200572"/>
                        <a:ext cx="486744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394192"/>
              </p:ext>
            </p:extLst>
          </p:nvPr>
        </p:nvGraphicFramePr>
        <p:xfrm>
          <a:off x="5580658" y="2200572"/>
          <a:ext cx="214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3" name="公式" r:id="rId13" imgW="2145960" imgH="406080" progId="Equation.3">
                  <p:embed/>
                </p:oleObj>
              </mc:Choice>
              <mc:Fallback>
                <p:oleObj name="公式" r:id="rId13" imgW="2145960" imgH="406080" progId="Equation.3">
                  <p:embed/>
                  <p:pic>
                    <p:nvPicPr>
                      <p:cNvPr id="20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658" y="2200572"/>
                        <a:ext cx="2146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970915"/>
              </p:ext>
            </p:extLst>
          </p:nvPr>
        </p:nvGraphicFramePr>
        <p:xfrm>
          <a:off x="1360339" y="3602335"/>
          <a:ext cx="1257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4" name="公式" r:id="rId15" imgW="1257120" imgH="393480" progId="Equation.3">
                  <p:embed/>
                </p:oleObj>
              </mc:Choice>
              <mc:Fallback>
                <p:oleObj name="公式" r:id="rId15" imgW="1257120" imgH="393480" progId="Equation.3">
                  <p:embed/>
                  <p:pic>
                    <p:nvPicPr>
                      <p:cNvPr id="20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339" y="3602335"/>
                        <a:ext cx="1257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574512"/>
              </p:ext>
            </p:extLst>
          </p:nvPr>
        </p:nvGraphicFramePr>
        <p:xfrm>
          <a:off x="2820839" y="3619797"/>
          <a:ext cx="4660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5" name="公式" r:id="rId17" imgW="4660560" imgH="406080" progId="Equation.3">
                  <p:embed/>
                </p:oleObj>
              </mc:Choice>
              <mc:Fallback>
                <p:oleObj name="公式" r:id="rId17" imgW="4660560" imgH="406080" progId="Equation.3">
                  <p:embed/>
                  <p:pic>
                    <p:nvPicPr>
                      <p:cNvPr id="20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839" y="3619797"/>
                        <a:ext cx="4660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257490"/>
              </p:ext>
            </p:extLst>
          </p:nvPr>
        </p:nvGraphicFramePr>
        <p:xfrm>
          <a:off x="684064" y="4219872"/>
          <a:ext cx="2679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6" name="公式" r:id="rId19" imgW="2679480" imgH="444240" progId="Equation.3">
                  <p:embed/>
                </p:oleObj>
              </mc:Choice>
              <mc:Fallback>
                <p:oleObj name="公式" r:id="rId19" imgW="2679480" imgH="444240" progId="Equation.3">
                  <p:embed/>
                  <p:pic>
                    <p:nvPicPr>
                      <p:cNvPr id="20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64" y="4219872"/>
                        <a:ext cx="2679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412814"/>
              </p:ext>
            </p:extLst>
          </p:nvPr>
        </p:nvGraphicFramePr>
        <p:xfrm>
          <a:off x="3520927" y="4238922"/>
          <a:ext cx="4940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7" name="公式" r:id="rId21" imgW="4940280" imgH="406080" progId="Equation.3">
                  <p:embed/>
                </p:oleObj>
              </mc:Choice>
              <mc:Fallback>
                <p:oleObj name="公式" r:id="rId21" imgW="4940280" imgH="406080" progId="Equation.3">
                  <p:embed/>
                  <p:pic>
                    <p:nvPicPr>
                      <p:cNvPr id="205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0927" y="4238922"/>
                        <a:ext cx="4940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838261"/>
              </p:ext>
            </p:extLst>
          </p:nvPr>
        </p:nvGraphicFramePr>
        <p:xfrm>
          <a:off x="1547664" y="4869160"/>
          <a:ext cx="6616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8" name="公式" r:id="rId23" imgW="6616440" imgH="457200" progId="Equation.3">
                  <p:embed/>
                </p:oleObj>
              </mc:Choice>
              <mc:Fallback>
                <p:oleObj name="公式" r:id="rId23" imgW="6616440" imgH="457200" progId="Equation.3">
                  <p:embed/>
                  <p:pic>
                    <p:nvPicPr>
                      <p:cNvPr id="206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869160"/>
                        <a:ext cx="6616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857905"/>
              </p:ext>
            </p:extLst>
          </p:nvPr>
        </p:nvGraphicFramePr>
        <p:xfrm>
          <a:off x="2336652" y="2840335"/>
          <a:ext cx="417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9" name="公式" r:id="rId25" imgW="4178160" imgH="444240" progId="Equation.3">
                  <p:embed/>
                </p:oleObj>
              </mc:Choice>
              <mc:Fallback>
                <p:oleObj name="公式" r:id="rId25" imgW="4178160" imgH="444240" progId="Equation.3">
                  <p:embed/>
                  <p:pic>
                    <p:nvPicPr>
                      <p:cNvPr id="206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652" y="2840335"/>
                        <a:ext cx="4178300" cy="4445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02368"/>
              </p:ext>
            </p:extLst>
          </p:nvPr>
        </p:nvGraphicFramePr>
        <p:xfrm>
          <a:off x="655489" y="4869160"/>
          <a:ext cx="838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0" name="公式" r:id="rId27" imgW="838080" imgH="419040" progId="Equation.3">
                  <p:embed/>
                </p:oleObj>
              </mc:Choice>
              <mc:Fallback>
                <p:oleObj name="公式" r:id="rId27" imgW="838080" imgH="419040" progId="Equation.3">
                  <p:embed/>
                  <p:pic>
                    <p:nvPicPr>
                      <p:cNvPr id="206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489" y="4869160"/>
                        <a:ext cx="838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263192"/>
              </p:ext>
            </p:extLst>
          </p:nvPr>
        </p:nvGraphicFramePr>
        <p:xfrm>
          <a:off x="665014" y="5477172"/>
          <a:ext cx="825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1" name="公式" r:id="rId29" imgW="825480" imgH="342720" progId="Equation.3">
                  <p:embed/>
                </p:oleObj>
              </mc:Choice>
              <mc:Fallback>
                <p:oleObj name="公式" r:id="rId29" imgW="825480" imgH="342720" progId="Equation.3">
                  <p:embed/>
                  <p:pic>
                    <p:nvPicPr>
                      <p:cNvPr id="206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14" y="5477172"/>
                        <a:ext cx="825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321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7" name="Text Box 5"/>
          <p:cNvSpPr txBox="1">
            <a:spLocks noChangeArrowheads="1"/>
          </p:cNvSpPr>
          <p:nvPr/>
        </p:nvSpPr>
        <p:spPr bwMode="auto">
          <a:xfrm>
            <a:off x="855663" y="663575"/>
            <a:ext cx="6769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3600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sz="3600" b="1" dirty="0">
                <a:solidFill>
                  <a:srgbClr val="000000"/>
                </a:solidFill>
                <a:ea typeface="黑体" panose="02010609060101010101" pitchFamily="49" charset="-122"/>
              </a:rPr>
              <a:t>bootstrap</a:t>
            </a:r>
            <a:r>
              <a:rPr lang="zh-CN" altLang="en-US" sz="3600" b="1" dirty="0">
                <a:solidFill>
                  <a:srgbClr val="000000"/>
                </a:solidFill>
                <a:ea typeface="黑体" panose="02010609060101010101" pitchFamily="49" charset="-122"/>
              </a:rPr>
              <a:t>置信区间</a:t>
            </a: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676400" y="1458913"/>
          <a:ext cx="6870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2" name="公式" r:id="rId3" imgW="6870600" imgH="457200" progId="Equation.3">
                  <p:embed/>
                </p:oleObj>
              </mc:Choice>
              <mc:Fallback>
                <p:oleObj name="公式" r:id="rId3" imgW="6870600" imgH="457200" progId="Equation.3">
                  <p:embed/>
                  <p:pic>
                    <p:nvPicPr>
                      <p:cNvPr id="215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458913"/>
                        <a:ext cx="6870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971550" y="2090738"/>
          <a:ext cx="87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3" name="公式" r:id="rId5" imgW="876240" imgH="406080" progId="Equation.3">
                  <p:embed/>
                </p:oleObj>
              </mc:Choice>
              <mc:Fallback>
                <p:oleObj name="公式" r:id="rId5" imgW="876240" imgH="406080" progId="Equation.3">
                  <p:embed/>
                  <p:pic>
                    <p:nvPicPr>
                      <p:cNvPr id="215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090738"/>
                        <a:ext cx="876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876425" y="2090738"/>
          <a:ext cx="5956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4" name="公式" r:id="rId7" imgW="5956200" imgH="482400" progId="Equation.3">
                  <p:embed/>
                </p:oleObj>
              </mc:Choice>
              <mc:Fallback>
                <p:oleObj name="公式" r:id="rId7" imgW="5956200" imgH="482400" progId="Equation.3">
                  <p:embed/>
                  <p:pic>
                    <p:nvPicPr>
                      <p:cNvPr id="215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2090738"/>
                        <a:ext cx="5956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7899400" y="2062163"/>
          <a:ext cx="596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5" name="公式" r:id="rId9" imgW="596880" imgH="406080" progId="Equation.3">
                  <p:embed/>
                </p:oleObj>
              </mc:Choice>
              <mc:Fallback>
                <p:oleObj name="公式" r:id="rId9" imgW="596880" imgH="406080" progId="Equation.3">
                  <p:embed/>
                  <p:pic>
                    <p:nvPicPr>
                      <p:cNvPr id="215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2062163"/>
                        <a:ext cx="596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928688" y="2736850"/>
          <a:ext cx="2501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6" name="公式" r:id="rId11" imgW="2501640" imgH="419040" progId="Equation.3">
                  <p:embed/>
                </p:oleObj>
              </mc:Choice>
              <mc:Fallback>
                <p:oleObj name="公式" r:id="rId11" imgW="2501640" imgH="419040" progId="Equation.3">
                  <p:embed/>
                  <p:pic>
                    <p:nvPicPr>
                      <p:cNvPr id="215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736850"/>
                        <a:ext cx="2501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3519488" y="2738438"/>
          <a:ext cx="5245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7" name="公式" r:id="rId13" imgW="5244840" imgH="482400" progId="Equation.3">
                  <p:embed/>
                </p:oleObj>
              </mc:Choice>
              <mc:Fallback>
                <p:oleObj name="公式" r:id="rId13" imgW="5244840" imgH="482400" progId="Equation.3">
                  <p:embed/>
                  <p:pic>
                    <p:nvPicPr>
                      <p:cNvPr id="215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488" y="2738438"/>
                        <a:ext cx="5245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876311"/>
              </p:ext>
            </p:extLst>
          </p:nvPr>
        </p:nvGraphicFramePr>
        <p:xfrm>
          <a:off x="942974" y="3414713"/>
          <a:ext cx="6889751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8" name="公式" r:id="rId15" imgW="6324480" imgH="406080" progId="Equation.3">
                  <p:embed/>
                </p:oleObj>
              </mc:Choice>
              <mc:Fallback>
                <p:oleObj name="公式" r:id="rId15" imgW="6324480" imgH="406080" progId="Equation.3">
                  <p:embed/>
                  <p:pic>
                    <p:nvPicPr>
                      <p:cNvPr id="215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4" y="3414713"/>
                        <a:ext cx="6889751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1547813" y="4019550"/>
          <a:ext cx="690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9" name="公式" r:id="rId17" imgW="6908760" imgH="457200" progId="Equation.3">
                  <p:embed/>
                </p:oleObj>
              </mc:Choice>
              <mc:Fallback>
                <p:oleObj name="公式" r:id="rId17" imgW="6908760" imgH="457200" progId="Equation.3">
                  <p:embed/>
                  <p:pic>
                    <p:nvPicPr>
                      <p:cNvPr id="215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019550"/>
                        <a:ext cx="6908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333566"/>
              </p:ext>
            </p:extLst>
          </p:nvPr>
        </p:nvGraphicFramePr>
        <p:xfrm>
          <a:off x="939800" y="4625975"/>
          <a:ext cx="5216376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0" name="公式" r:id="rId19" imgW="4978080" imgH="444240" progId="Equation.3">
                  <p:embed/>
                </p:oleObj>
              </mc:Choice>
              <mc:Fallback>
                <p:oleObj name="公式" r:id="rId19" imgW="4978080" imgH="444240" progId="Equation.3">
                  <p:embed/>
                  <p:pic>
                    <p:nvPicPr>
                      <p:cNvPr id="2151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4625975"/>
                        <a:ext cx="5216376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942975" y="5289550"/>
          <a:ext cx="7315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1" name="公式" r:id="rId21" imgW="7315200" imgH="444240" progId="Equation.3">
                  <p:embed/>
                </p:oleObj>
              </mc:Choice>
              <mc:Fallback>
                <p:oleObj name="公式" r:id="rId21" imgW="7315200" imgH="444240" progId="Equation.3">
                  <p:embed/>
                  <p:pic>
                    <p:nvPicPr>
                      <p:cNvPr id="215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5289550"/>
                        <a:ext cx="7315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12"/>
          <p:cNvGraphicFramePr>
            <a:graphicFrameLocks noChangeAspect="1"/>
          </p:cNvGraphicFramePr>
          <p:nvPr/>
        </p:nvGraphicFramePr>
        <p:xfrm>
          <a:off x="3419475" y="5805488"/>
          <a:ext cx="1879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2" name="公式" r:id="rId23" imgW="1879560" imgH="469800" progId="Equation.3">
                  <p:embed/>
                </p:oleObj>
              </mc:Choice>
              <mc:Fallback>
                <p:oleObj name="公式" r:id="rId23" imgW="1879560" imgH="469800" progId="Equation.3">
                  <p:embed/>
                  <p:pic>
                    <p:nvPicPr>
                      <p:cNvPr id="215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805488"/>
                        <a:ext cx="1879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805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923925" y="750888"/>
          <a:ext cx="3403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2" name="公式" r:id="rId3" imgW="3403440" imgH="406080" progId="Equation.3">
                  <p:embed/>
                </p:oleObj>
              </mc:Choice>
              <mc:Fallback>
                <p:oleObj name="公式" r:id="rId3" imgW="3403440" imgH="406080" progId="Equation.3">
                  <p:embed/>
                  <p:pic>
                    <p:nvPicPr>
                      <p:cNvPr id="225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750888"/>
                        <a:ext cx="3403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4394200" y="765175"/>
          <a:ext cx="39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3" name="公式" r:id="rId5" imgW="393480" imgH="393480" progId="Equation.3">
                  <p:embed/>
                </p:oleObj>
              </mc:Choice>
              <mc:Fallback>
                <p:oleObj name="公式" r:id="rId5" imgW="393480" imgH="393480" progId="Equation.3">
                  <p:embed/>
                  <p:pic>
                    <p:nvPicPr>
                      <p:cNvPr id="225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765175"/>
                        <a:ext cx="393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2771775" y="1370013"/>
          <a:ext cx="469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4" name="公式" r:id="rId7" imgW="469800" imgH="520560" progId="Equation.3">
                  <p:embed/>
                </p:oleObj>
              </mc:Choice>
              <mc:Fallback>
                <p:oleObj name="公式" r:id="rId7" imgW="469800" imgH="520560" progId="Equation.3">
                  <p:embed/>
                  <p:pic>
                    <p:nvPicPr>
                      <p:cNvPr id="22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370013"/>
                        <a:ext cx="469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3333750" y="1484313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5" name="公式" r:id="rId9" imgW="241200" imgH="279360" progId="Equation.3">
                  <p:embed/>
                </p:oleObj>
              </mc:Choice>
              <mc:Fallback>
                <p:oleObj name="公式" r:id="rId9" imgW="241200" imgH="279360" progId="Equation.3">
                  <p:embed/>
                  <p:pic>
                    <p:nvPicPr>
                      <p:cNvPr id="22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1484313"/>
                        <a:ext cx="2413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3665538" y="1384300"/>
          <a:ext cx="482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6" name="公式" r:id="rId11" imgW="482400" imgH="520560" progId="Equation.3">
                  <p:embed/>
                </p:oleObj>
              </mc:Choice>
              <mc:Fallback>
                <p:oleObj name="公式" r:id="rId11" imgW="482400" imgH="520560" progId="Equation.3">
                  <p:embed/>
                  <p:pic>
                    <p:nvPicPr>
                      <p:cNvPr id="225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1384300"/>
                        <a:ext cx="482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4241800" y="1485900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7" name="公式" r:id="rId13" imgW="241200" imgH="279360" progId="Equation.3">
                  <p:embed/>
                </p:oleObj>
              </mc:Choice>
              <mc:Fallback>
                <p:oleObj name="公式" r:id="rId13" imgW="241200" imgH="279360" progId="Equation.3">
                  <p:embed/>
                  <p:pic>
                    <p:nvPicPr>
                      <p:cNvPr id="225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1485900"/>
                        <a:ext cx="2413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4614863" y="1600200"/>
          <a:ext cx="3302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8" name="公式" r:id="rId15" imgW="330120" imgH="101520" progId="Equation.3">
                  <p:embed/>
                </p:oleObj>
              </mc:Choice>
              <mc:Fallback>
                <p:oleObj name="公式" r:id="rId15" imgW="330120" imgH="101520" progId="Equation.3">
                  <p:embed/>
                  <p:pic>
                    <p:nvPicPr>
                      <p:cNvPr id="225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4863" y="1600200"/>
                        <a:ext cx="330200" cy="10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5262563" y="1384300"/>
          <a:ext cx="533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9" name="公式" r:id="rId17" imgW="533160" imgH="520560" progId="Equation.3">
                  <p:embed/>
                </p:oleObj>
              </mc:Choice>
              <mc:Fallback>
                <p:oleObj name="公式" r:id="rId17" imgW="533160" imgH="520560" progId="Equation.3">
                  <p:embed/>
                  <p:pic>
                    <p:nvPicPr>
                      <p:cNvPr id="225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2563" y="1384300"/>
                        <a:ext cx="533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018679"/>
              </p:ext>
            </p:extLst>
          </p:nvPr>
        </p:nvGraphicFramePr>
        <p:xfrm>
          <a:off x="1190276" y="2059003"/>
          <a:ext cx="1892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0" name="公式" r:id="rId19" imgW="1892160" imgH="469800" progId="Equation.3">
                  <p:embed/>
                </p:oleObj>
              </mc:Choice>
              <mc:Fallback>
                <p:oleObj name="公式" r:id="rId19" imgW="1892160" imgH="469800" progId="Equation.3">
                  <p:embed/>
                  <p:pic>
                    <p:nvPicPr>
                      <p:cNvPr id="225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276" y="2059003"/>
                        <a:ext cx="1892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122059"/>
              </p:ext>
            </p:extLst>
          </p:nvPr>
        </p:nvGraphicFramePr>
        <p:xfrm>
          <a:off x="3203848" y="2064178"/>
          <a:ext cx="5493394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1" name="公式" r:id="rId21" imgW="5613120" imgH="469800" progId="Equation.3">
                  <p:embed/>
                </p:oleObj>
              </mc:Choice>
              <mc:Fallback>
                <p:oleObj name="公式" r:id="rId21" imgW="5613120" imgH="469800" progId="Equation.3">
                  <p:embed/>
                  <p:pic>
                    <p:nvPicPr>
                      <p:cNvPr id="2253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064178"/>
                        <a:ext cx="5493394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807484"/>
              </p:ext>
            </p:extLst>
          </p:nvPr>
        </p:nvGraphicFramePr>
        <p:xfrm>
          <a:off x="797434" y="2721372"/>
          <a:ext cx="3136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2" name="公式" r:id="rId23" imgW="3136680" imgH="431640" progId="Equation.3">
                  <p:embed/>
                </p:oleObj>
              </mc:Choice>
              <mc:Fallback>
                <p:oleObj name="公式" r:id="rId23" imgW="3136680" imgH="431640" progId="Equation.3">
                  <p:embed/>
                  <p:pic>
                    <p:nvPicPr>
                      <p:cNvPr id="2254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434" y="2721372"/>
                        <a:ext cx="3136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748916"/>
              </p:ext>
            </p:extLst>
          </p:nvPr>
        </p:nvGraphicFramePr>
        <p:xfrm>
          <a:off x="797434" y="3302001"/>
          <a:ext cx="7327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3" name="公式" r:id="rId25" imgW="7327800" imgH="520560" progId="Equation.3">
                  <p:embed/>
                </p:oleObj>
              </mc:Choice>
              <mc:Fallback>
                <p:oleObj name="公式" r:id="rId25" imgW="7327800" imgH="520560" progId="Equation.3">
                  <p:embed/>
                  <p:pic>
                    <p:nvPicPr>
                      <p:cNvPr id="2254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434" y="3302001"/>
                        <a:ext cx="7327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2484438" y="4033838"/>
          <a:ext cx="2959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4" name="公式" r:id="rId27" imgW="2958840" imgH="520560" progId="Equation.3">
                  <p:embed/>
                </p:oleObj>
              </mc:Choice>
              <mc:Fallback>
                <p:oleObj name="公式" r:id="rId27" imgW="2958840" imgH="520560" progId="Equation.3">
                  <p:embed/>
                  <p:pic>
                    <p:nvPicPr>
                      <p:cNvPr id="2254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033838"/>
                        <a:ext cx="2959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15"/>
          <p:cNvGraphicFramePr>
            <a:graphicFrameLocks noChangeAspect="1"/>
          </p:cNvGraphicFramePr>
          <p:nvPr/>
        </p:nvGraphicFramePr>
        <p:xfrm>
          <a:off x="5461000" y="420687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5" name="公式" r:id="rId29" imgW="241200" imgH="152280" progId="Equation.3">
                  <p:embed/>
                </p:oleObj>
              </mc:Choice>
              <mc:Fallback>
                <p:oleObj name="公式" r:id="rId29" imgW="241200" imgH="152280" progId="Equation.3">
                  <p:embed/>
                  <p:pic>
                    <p:nvPicPr>
                      <p:cNvPr id="2254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420687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Object 16"/>
          <p:cNvGraphicFramePr>
            <a:graphicFrameLocks noChangeAspect="1"/>
          </p:cNvGraphicFramePr>
          <p:nvPr/>
        </p:nvGraphicFramePr>
        <p:xfrm>
          <a:off x="5707063" y="4119563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6" name="公式" r:id="rId31" imgW="761760" imgH="317160" progId="Equation.3">
                  <p:embed/>
                </p:oleObj>
              </mc:Choice>
              <mc:Fallback>
                <p:oleObj name="公式" r:id="rId31" imgW="761760" imgH="317160" progId="Equation.3">
                  <p:embed/>
                  <p:pic>
                    <p:nvPicPr>
                      <p:cNvPr id="2254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063" y="4119563"/>
                        <a:ext cx="762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5" name="Object 17"/>
          <p:cNvGraphicFramePr>
            <a:graphicFrameLocks noChangeAspect="1"/>
          </p:cNvGraphicFramePr>
          <p:nvPr/>
        </p:nvGraphicFramePr>
        <p:xfrm>
          <a:off x="914400" y="4710113"/>
          <a:ext cx="2159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7" name="公式" r:id="rId33" imgW="2158920" imgH="406080" progId="Equation.3">
                  <p:embed/>
                </p:oleObj>
              </mc:Choice>
              <mc:Fallback>
                <p:oleObj name="公式" r:id="rId33" imgW="2158920" imgH="406080" progId="Equation.3">
                  <p:embed/>
                  <p:pic>
                    <p:nvPicPr>
                      <p:cNvPr id="2254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10113"/>
                        <a:ext cx="2159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Object 18"/>
          <p:cNvGraphicFramePr>
            <a:graphicFrameLocks noChangeAspect="1"/>
          </p:cNvGraphicFramePr>
          <p:nvPr/>
        </p:nvGraphicFramePr>
        <p:xfrm>
          <a:off x="2555875" y="5356225"/>
          <a:ext cx="2959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8" name="公式" r:id="rId35" imgW="2958840" imgH="520560" progId="Equation.3">
                  <p:embed/>
                </p:oleObj>
              </mc:Choice>
              <mc:Fallback>
                <p:oleObj name="公式" r:id="rId35" imgW="2958840" imgH="520560" progId="Equation.3">
                  <p:embed/>
                  <p:pic>
                    <p:nvPicPr>
                      <p:cNvPr id="2254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356225"/>
                        <a:ext cx="2959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7" name="Object 19"/>
          <p:cNvGraphicFramePr>
            <a:graphicFrameLocks noChangeAspect="1"/>
          </p:cNvGraphicFramePr>
          <p:nvPr/>
        </p:nvGraphicFramePr>
        <p:xfrm>
          <a:off x="5532438" y="553243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9" name="公式" r:id="rId37" imgW="241200" imgH="152280" progId="Equation.3">
                  <p:embed/>
                </p:oleObj>
              </mc:Choice>
              <mc:Fallback>
                <p:oleObj name="公式" r:id="rId37" imgW="241200" imgH="152280" progId="Equation.3">
                  <p:embed/>
                  <p:pic>
                    <p:nvPicPr>
                      <p:cNvPr id="2254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2438" y="553243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Object 20"/>
          <p:cNvGraphicFramePr>
            <a:graphicFrameLocks noChangeAspect="1"/>
          </p:cNvGraphicFramePr>
          <p:nvPr/>
        </p:nvGraphicFramePr>
        <p:xfrm>
          <a:off x="5778500" y="5445125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0" name="公式" r:id="rId38" imgW="761760" imgH="317160" progId="Equation.3">
                  <p:embed/>
                </p:oleObj>
              </mc:Choice>
              <mc:Fallback>
                <p:oleObj name="公式" r:id="rId38" imgW="761760" imgH="317160" progId="Equation.3">
                  <p:embed/>
                  <p:pic>
                    <p:nvPicPr>
                      <p:cNvPr id="2254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5445125"/>
                        <a:ext cx="762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Object 21"/>
          <p:cNvGraphicFramePr>
            <a:graphicFrameLocks noChangeAspect="1"/>
          </p:cNvGraphicFramePr>
          <p:nvPr/>
        </p:nvGraphicFramePr>
        <p:xfrm>
          <a:off x="4975225" y="1498600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1" name="公式" r:id="rId39" imgW="241200" imgH="279360" progId="Equation.3">
                  <p:embed/>
                </p:oleObj>
              </mc:Choice>
              <mc:Fallback>
                <p:oleObj name="公式" r:id="rId39" imgW="241200" imgH="279360" progId="Equation.3">
                  <p:embed/>
                  <p:pic>
                    <p:nvPicPr>
                      <p:cNvPr id="2254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225" y="1498600"/>
                        <a:ext cx="2413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500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935038" y="765175"/>
          <a:ext cx="2311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4" name="公式" r:id="rId3" imgW="2311200" imgH="901440" progId="Equation.3">
                  <p:embed/>
                </p:oleObj>
              </mc:Choice>
              <mc:Fallback>
                <p:oleObj name="公式" r:id="rId3" imgW="2311200" imgH="901440" progId="Equation.3">
                  <p:embed/>
                  <p:pic>
                    <p:nvPicPr>
                      <p:cNvPr id="235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765175"/>
                        <a:ext cx="2311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3709988" y="750888"/>
          <a:ext cx="2806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5" name="公式" r:id="rId5" imgW="2806560" imgH="927000" progId="Equation.3">
                  <p:embed/>
                </p:oleObj>
              </mc:Choice>
              <mc:Fallback>
                <p:oleObj name="公式" r:id="rId5" imgW="2806560" imgH="927000" progId="Equation.3">
                  <p:embed/>
                  <p:pic>
                    <p:nvPicPr>
                      <p:cNvPr id="235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88" y="750888"/>
                        <a:ext cx="2806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933450" y="1844675"/>
          <a:ext cx="7772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6" name="公式" r:id="rId7" imgW="7772400" imgH="533160" progId="Equation.3">
                  <p:embed/>
                </p:oleObj>
              </mc:Choice>
              <mc:Fallback>
                <p:oleObj name="公式" r:id="rId7" imgW="7772400" imgH="533160" progId="Equation.3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1844675"/>
                        <a:ext cx="7772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914400" y="2636838"/>
          <a:ext cx="2197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7" name="公式" r:id="rId9" imgW="2197080" imgH="406080" progId="Equation.3">
                  <p:embed/>
                </p:oleObj>
              </mc:Choice>
              <mc:Fallback>
                <p:oleObj name="公式" r:id="rId9" imgW="2197080" imgH="406080" progId="Equation.3">
                  <p:embed/>
                  <p:pic>
                    <p:nvPicPr>
                      <p:cNvPr id="23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36838"/>
                        <a:ext cx="2197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3352800" y="2608263"/>
          <a:ext cx="2679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8" name="公式" r:id="rId11" imgW="2679480" imgH="533160" progId="Equation.3">
                  <p:embed/>
                </p:oleObj>
              </mc:Choice>
              <mc:Fallback>
                <p:oleObj name="公式" r:id="rId11" imgW="2679480" imgH="533160" progId="Equation.3">
                  <p:embed/>
                  <p:pic>
                    <p:nvPicPr>
                      <p:cNvPr id="235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608263"/>
                        <a:ext cx="2679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6086475" y="27813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9" name="公式" r:id="rId13" imgW="241200" imgH="152280" progId="Equation.3">
                  <p:embed/>
                </p:oleObj>
              </mc:Choice>
              <mc:Fallback>
                <p:oleObj name="公式" r:id="rId13" imgW="241200" imgH="152280" progId="Equation.3">
                  <p:embed/>
                  <p:pic>
                    <p:nvPicPr>
                      <p:cNvPr id="235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6475" y="27813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6330950" y="2693988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0" name="公式" r:id="rId15" imgW="761760" imgH="317160" progId="Equation.3">
                  <p:embed/>
                </p:oleObj>
              </mc:Choice>
              <mc:Fallback>
                <p:oleObj name="公式" r:id="rId15" imgW="761760" imgH="317160" progId="Equation.3">
                  <p:embed/>
                  <p:pic>
                    <p:nvPicPr>
                      <p:cNvPr id="235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950" y="2693988"/>
                        <a:ext cx="762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946150" y="3352800"/>
          <a:ext cx="798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1" name="公式" r:id="rId17" imgW="7988040" imgH="444240" progId="Equation.3">
                  <p:embed/>
                </p:oleObj>
              </mc:Choice>
              <mc:Fallback>
                <p:oleObj name="公式" r:id="rId17" imgW="7988040" imgH="444240" progId="Equation.3">
                  <p:embed/>
                  <p:pic>
                    <p:nvPicPr>
                      <p:cNvPr id="235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3352800"/>
                        <a:ext cx="798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3563938" y="3976688"/>
          <a:ext cx="1574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2" name="公式" r:id="rId19" imgW="1574640" imgH="533160" progId="Equation.3">
                  <p:embed/>
                </p:oleObj>
              </mc:Choice>
              <mc:Fallback>
                <p:oleObj name="公式" r:id="rId19" imgW="1574640" imgH="533160" progId="Equation.3">
                  <p:embed/>
                  <p:pic>
                    <p:nvPicPr>
                      <p:cNvPr id="2356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976688"/>
                        <a:ext cx="1574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992230"/>
              </p:ext>
            </p:extLst>
          </p:nvPr>
        </p:nvGraphicFramePr>
        <p:xfrm>
          <a:off x="868363" y="4708884"/>
          <a:ext cx="7810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3" name="公式" r:id="rId21" imgW="7810200" imgH="431640" progId="Equation.3">
                  <p:embed/>
                </p:oleObj>
              </mc:Choice>
              <mc:Fallback>
                <p:oleObj name="公式" r:id="rId21" imgW="7810200" imgH="431640" progId="Equation.3">
                  <p:embed/>
                  <p:pic>
                    <p:nvPicPr>
                      <p:cNvPr id="2356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4708884"/>
                        <a:ext cx="7810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957263" y="5330825"/>
          <a:ext cx="749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4" name="公式" r:id="rId23" imgW="749160" imgH="355320" progId="Equation.3">
                  <p:embed/>
                </p:oleObj>
              </mc:Choice>
              <mc:Fallback>
                <p:oleObj name="公式" r:id="rId23" imgW="749160" imgH="355320" progId="Equation.3">
                  <p:embed/>
                  <p:pic>
                    <p:nvPicPr>
                      <p:cNvPr id="2356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5330825"/>
                        <a:ext cx="7493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3"/>
          <p:cNvGraphicFramePr>
            <a:graphicFrameLocks noChangeAspect="1"/>
          </p:cNvGraphicFramePr>
          <p:nvPr/>
        </p:nvGraphicFramePr>
        <p:xfrm>
          <a:off x="1833563" y="5329238"/>
          <a:ext cx="5880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5" name="公式" r:id="rId25" imgW="5879880" imgH="406080" progId="Equation.3">
                  <p:embed/>
                </p:oleObj>
              </mc:Choice>
              <mc:Fallback>
                <p:oleObj name="公式" r:id="rId25" imgW="5879880" imgH="406080" progId="Equation.3">
                  <p:embed/>
                  <p:pic>
                    <p:nvPicPr>
                      <p:cNvPr id="2356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563" y="5329238"/>
                        <a:ext cx="5880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77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0" name="Text Box 9"/>
          <p:cNvSpPr txBox="1">
            <a:spLocks noChangeArrowheads="1"/>
          </p:cNvSpPr>
          <p:nvPr/>
        </p:nvSpPr>
        <p:spPr bwMode="auto">
          <a:xfrm>
            <a:off x="857250" y="950913"/>
            <a:ext cx="1800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2800" b="1" dirty="0">
              <a:ea typeface="黑体" panose="02010609060101010101" pitchFamily="49" charset="-122"/>
            </a:endParaRP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1530350" y="1008063"/>
          <a:ext cx="608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2" name="公式" r:id="rId3" imgW="6083280" imgH="406080" progId="Equation.3">
                  <p:embed/>
                </p:oleObj>
              </mc:Choice>
              <mc:Fallback>
                <p:oleObj name="公式" r:id="rId3" imgW="6083280" imgH="406080" progId="Equation.3">
                  <p:embed/>
                  <p:pic>
                    <p:nvPicPr>
                      <p:cNvPr id="276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1008063"/>
                        <a:ext cx="6083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1" name="Text Box 11"/>
          <p:cNvSpPr txBox="1">
            <a:spLocks noChangeArrowheads="1"/>
          </p:cNvSpPr>
          <p:nvPr/>
        </p:nvSpPr>
        <p:spPr bwMode="auto">
          <a:xfrm>
            <a:off x="1057202" y="1586062"/>
            <a:ext cx="7532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/>
              <a:t>9    8   10   12   11   12   7     9    11   8    9    7    7    8    9   7</a:t>
            </a:r>
          </a:p>
        </p:txBody>
      </p:sp>
      <p:sp>
        <p:nvSpPr>
          <p:cNvPr id="27662" name="Text Box 12"/>
          <p:cNvSpPr txBox="1">
            <a:spLocks noChangeArrowheads="1"/>
          </p:cNvSpPr>
          <p:nvPr/>
        </p:nvSpPr>
        <p:spPr bwMode="auto">
          <a:xfrm>
            <a:off x="1043744" y="2106656"/>
            <a:ext cx="7559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/>
              <a:t>9    9   10     9    9     9   12   10   10   9   13   11  13  9   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939800" y="2744788"/>
          <a:ext cx="5854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3" name="公式" r:id="rId5" imgW="5854680" imgH="444240" progId="Equation.3">
                  <p:embed/>
                </p:oleObj>
              </mc:Choice>
              <mc:Fallback>
                <p:oleObj name="公式" r:id="rId5" imgW="5854680" imgH="444240" progId="Equation.3">
                  <p:embed/>
                  <p:pic>
                    <p:nvPicPr>
                      <p:cNvPr id="276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2744788"/>
                        <a:ext cx="5854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6786563" y="2763838"/>
          <a:ext cx="180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4" name="公式" r:id="rId7" imgW="1803240" imgH="406080" progId="Equation.3">
                  <p:embed/>
                </p:oleObj>
              </mc:Choice>
              <mc:Fallback>
                <p:oleObj name="公式" r:id="rId7" imgW="1803240" imgH="406080" progId="Equation.3">
                  <p:embed/>
                  <p:pic>
                    <p:nvPicPr>
                      <p:cNvPr id="27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63" y="2763838"/>
                        <a:ext cx="1803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898525" y="3336925"/>
          <a:ext cx="4673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5" name="公式" r:id="rId9" imgW="4673520" imgH="444240" progId="Equation.3">
                  <p:embed/>
                </p:oleObj>
              </mc:Choice>
              <mc:Fallback>
                <p:oleObj name="公式" r:id="rId9" imgW="4673520" imgH="444240" progId="Equation.3">
                  <p:embed/>
                  <p:pic>
                    <p:nvPicPr>
                      <p:cNvPr id="276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3336925"/>
                        <a:ext cx="4673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5627688" y="3335338"/>
          <a:ext cx="316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6" name="公式" r:id="rId11" imgW="3162240" imgH="444240" progId="Equation.3">
                  <p:embed/>
                </p:oleObj>
              </mc:Choice>
              <mc:Fallback>
                <p:oleObj name="公式" r:id="rId11" imgW="3162240" imgH="444240" progId="Equation.3">
                  <p:embed/>
                  <p:pic>
                    <p:nvPicPr>
                      <p:cNvPr id="276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7688" y="3335338"/>
                        <a:ext cx="3162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911225" y="3946525"/>
          <a:ext cx="675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7" name="公式" r:id="rId13" imgW="6756120" imgH="431640" progId="Equation.3">
                  <p:embed/>
                </p:oleObj>
              </mc:Choice>
              <mc:Fallback>
                <p:oleObj name="公式" r:id="rId13" imgW="6756120" imgH="431640" progId="Equation.3">
                  <p:embed/>
                  <p:pic>
                    <p:nvPicPr>
                      <p:cNvPr id="276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3946525"/>
                        <a:ext cx="6756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855663" y="4465638"/>
            <a:ext cx="12969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42003" name="Object 8"/>
          <p:cNvGraphicFramePr>
            <a:graphicFrameLocks noChangeAspect="1"/>
          </p:cNvGraphicFramePr>
          <p:nvPr/>
        </p:nvGraphicFramePr>
        <p:xfrm>
          <a:off x="1517650" y="4551363"/>
          <a:ext cx="1257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8" name="公式" r:id="rId15" imgW="1257120" imgH="393480" progId="Equation.3">
                  <p:embed/>
                </p:oleObj>
              </mc:Choice>
              <mc:Fallback>
                <p:oleObj name="公式" r:id="rId15" imgW="1257120" imgH="393480" progId="Equation.3">
                  <p:embed/>
                  <p:pic>
                    <p:nvPicPr>
                      <p:cNvPr id="4200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4551363"/>
                        <a:ext cx="1257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4" name="Object 9"/>
          <p:cNvGraphicFramePr>
            <a:graphicFrameLocks noChangeAspect="1"/>
          </p:cNvGraphicFramePr>
          <p:nvPr/>
        </p:nvGraphicFramePr>
        <p:xfrm>
          <a:off x="2868613" y="4551363"/>
          <a:ext cx="5778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9" name="公式" r:id="rId17" imgW="5778360" imgH="406080" progId="Equation.3">
                  <p:embed/>
                </p:oleObj>
              </mc:Choice>
              <mc:Fallback>
                <p:oleObj name="公式" r:id="rId17" imgW="5778360" imgH="406080" progId="Equation.3">
                  <p:embed/>
                  <p:pic>
                    <p:nvPicPr>
                      <p:cNvPr id="4200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4551363"/>
                        <a:ext cx="5778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5" name="Object 10"/>
          <p:cNvGraphicFramePr>
            <a:graphicFrameLocks noChangeAspect="1"/>
          </p:cNvGraphicFramePr>
          <p:nvPr/>
        </p:nvGraphicFramePr>
        <p:xfrm>
          <a:off x="927100" y="5113338"/>
          <a:ext cx="863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0" name="公式" r:id="rId19" imgW="863280" imgH="355320" progId="Equation.3">
                  <p:embed/>
                </p:oleObj>
              </mc:Choice>
              <mc:Fallback>
                <p:oleObj name="公式" r:id="rId19" imgW="863280" imgH="355320" progId="Equation.3">
                  <p:embed/>
                  <p:pic>
                    <p:nvPicPr>
                      <p:cNvPr id="4200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5113338"/>
                        <a:ext cx="863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6" name="Object 11"/>
          <p:cNvGraphicFramePr>
            <a:graphicFrameLocks noChangeAspect="1"/>
          </p:cNvGraphicFramePr>
          <p:nvPr/>
        </p:nvGraphicFramePr>
        <p:xfrm>
          <a:off x="1928813" y="5113338"/>
          <a:ext cx="607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1" name="公式" r:id="rId21" imgW="6070320" imgH="444240" progId="Equation.3">
                  <p:embed/>
                </p:oleObj>
              </mc:Choice>
              <mc:Fallback>
                <p:oleObj name="公式" r:id="rId21" imgW="6070320" imgH="444240" progId="Equation.3">
                  <p:embed/>
                  <p:pic>
                    <p:nvPicPr>
                      <p:cNvPr id="4200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5113338"/>
                        <a:ext cx="6070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663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Text Box 5"/>
          <p:cNvSpPr txBox="1">
            <a:spLocks noChangeArrowheads="1"/>
          </p:cNvSpPr>
          <p:nvPr/>
        </p:nvSpPr>
        <p:spPr bwMode="auto">
          <a:xfrm>
            <a:off x="871538" y="722313"/>
            <a:ext cx="1439862" cy="4619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样本</a:t>
            </a:r>
            <a:r>
              <a:rPr lang="en-US" altLang="zh-CN" b="1"/>
              <a:t>1</a:t>
            </a:r>
          </a:p>
        </p:txBody>
      </p:sp>
      <p:sp>
        <p:nvSpPr>
          <p:cNvPr id="28680" name="Text Box 6"/>
          <p:cNvSpPr txBox="1">
            <a:spLocks noChangeArrowheads="1"/>
          </p:cNvSpPr>
          <p:nvPr/>
        </p:nvSpPr>
        <p:spPr bwMode="auto">
          <a:xfrm>
            <a:off x="900113" y="1341438"/>
            <a:ext cx="7885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8   8   10   12   7   11   11   8   10  12   7   9  10   8   9  11   10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900113" y="1916113"/>
            <a:ext cx="7885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13  9   9     9  10    8    13   8    9    9    7   10   8   </a:t>
            </a: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2411413" y="2493963"/>
          <a:ext cx="2514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6" name="公式" r:id="rId3" imgW="2514600" imgH="419040" progId="Equation.3">
                  <p:embed/>
                </p:oleObj>
              </mc:Choice>
              <mc:Fallback>
                <p:oleObj name="公式" r:id="rId3" imgW="2514600" imgH="419040" progId="Equation.3">
                  <p:embed/>
                  <p:pic>
                    <p:nvPicPr>
                      <p:cNvPr id="286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493963"/>
                        <a:ext cx="2514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871538" y="2924175"/>
            <a:ext cx="2232025" cy="4619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样本</a:t>
            </a:r>
            <a:r>
              <a:rPr lang="en-US" altLang="zh-CN" b="1"/>
              <a:t>10000</a:t>
            </a:r>
          </a:p>
        </p:txBody>
      </p:sp>
      <p:sp>
        <p:nvSpPr>
          <p:cNvPr id="28683" name="Text Box 12"/>
          <p:cNvSpPr txBox="1">
            <a:spLocks noChangeArrowheads="1"/>
          </p:cNvSpPr>
          <p:nvPr/>
        </p:nvSpPr>
        <p:spPr bwMode="auto">
          <a:xfrm>
            <a:off x="885825" y="3429000"/>
            <a:ext cx="7885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9   10   7   10   9   7   9   7   10   7   9   9   13   11   12    10   </a:t>
            </a:r>
          </a:p>
        </p:txBody>
      </p:sp>
      <p:sp>
        <p:nvSpPr>
          <p:cNvPr id="28684" name="Text Box 13"/>
          <p:cNvSpPr txBox="1">
            <a:spLocks noChangeArrowheads="1"/>
          </p:cNvSpPr>
          <p:nvPr/>
        </p:nvSpPr>
        <p:spPr bwMode="auto">
          <a:xfrm>
            <a:off x="827088" y="3914775"/>
            <a:ext cx="7885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12   12   10   9   8   11   9   9   9   11   12   11   12   9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900113" y="4549775"/>
          <a:ext cx="6184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7" name="公式" r:id="rId5" imgW="6184800" imgH="444240" progId="Equation.3">
                  <p:embed/>
                </p:oleObj>
              </mc:Choice>
              <mc:Fallback>
                <p:oleObj name="公式" r:id="rId5" imgW="6184800" imgH="444240" progId="Equation.3">
                  <p:embed/>
                  <p:pic>
                    <p:nvPicPr>
                      <p:cNvPr id="286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549775"/>
                        <a:ext cx="6184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906463" y="5065713"/>
          <a:ext cx="3060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8" name="公式" r:id="rId7" imgW="3060360" imgH="482400" progId="Equation.3">
                  <p:embed/>
                </p:oleObj>
              </mc:Choice>
              <mc:Fallback>
                <p:oleObj name="公式" r:id="rId7" imgW="3060360" imgH="482400" progId="Equation.3">
                  <p:embed/>
                  <p:pic>
                    <p:nvPicPr>
                      <p:cNvPr id="286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5065713"/>
                        <a:ext cx="3060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4164013" y="5095875"/>
          <a:ext cx="4584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9" name="公式" r:id="rId9" imgW="4584600" imgH="482400" progId="Equation.3">
                  <p:embed/>
                </p:oleObj>
              </mc:Choice>
              <mc:Fallback>
                <p:oleObj name="公式" r:id="rId9" imgW="4584600" imgH="482400" progId="Equation.3">
                  <p:embed/>
                  <p:pic>
                    <p:nvPicPr>
                      <p:cNvPr id="286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013" y="5095875"/>
                        <a:ext cx="4584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949325" y="5645150"/>
          <a:ext cx="4127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0" name="公式" r:id="rId11" imgW="4127400" imgH="520560" progId="Equation.3">
                  <p:embed/>
                </p:oleObj>
              </mc:Choice>
              <mc:Fallback>
                <p:oleObj name="公式" r:id="rId11" imgW="4127400" imgH="520560" progId="Equation.3">
                  <p:embed/>
                  <p:pic>
                    <p:nvPicPr>
                      <p:cNvPr id="286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5645150"/>
                        <a:ext cx="4127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568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5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Settings\a\Application Data\Microsoft\Templates\jy3.pot</Template>
  <TotalTime>1293</TotalTime>
  <Pages>0</Pages>
  <Words>333</Words>
  <Characters>0</Characters>
  <Application>Microsoft Office PowerPoint</Application>
  <DocSecurity>0</DocSecurity>
  <PresentationFormat>全屏显示(4:3)</PresentationFormat>
  <Lines>0</Lines>
  <Paragraphs>61</Paragraphs>
  <Slides>33</Slides>
  <Notes>0</Notes>
  <HiddenSlides>0</HiddenSlides>
  <MMClips>0</MMClips>
  <ScaleCrop>false</ScaleCrop>
  <HeadingPairs>
    <vt:vector size="10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  <vt:variant>
        <vt:lpstr>自定义放映</vt:lpstr>
      </vt:variant>
      <vt:variant>
        <vt:i4>1</vt:i4>
      </vt:variant>
    </vt:vector>
  </HeadingPairs>
  <TitlesOfParts>
    <vt:vector size="45" baseType="lpstr">
      <vt:lpstr>黑体</vt:lpstr>
      <vt:lpstr>华文行楷</vt:lpstr>
      <vt:lpstr>楷体_GB2312</vt:lpstr>
      <vt:lpstr>宋体</vt:lpstr>
      <vt:lpstr>微软雅黑</vt:lpstr>
      <vt:lpstr>Arial</vt:lpstr>
      <vt:lpstr>Times New Roman</vt:lpstr>
      <vt:lpstr>默认设计模板</vt:lpstr>
      <vt:lpstr>5_默认设计模板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二、典型例题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蒲丰</vt:lpstr>
    </vt:vector>
  </TitlesOfParts>
  <Company>txxy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第四节 等可能概型（古典概型）</dc:title>
  <dc:creator>西安通信学院数学教研室</dc:creator>
  <cp:lastModifiedBy>z lh</cp:lastModifiedBy>
  <cp:revision>502</cp:revision>
  <cp:lastPrinted>1899-12-30T00:00:00Z</cp:lastPrinted>
  <dcterms:created xsi:type="dcterms:W3CDTF">2000-02-11T01:32:08Z</dcterms:created>
  <dcterms:modified xsi:type="dcterms:W3CDTF">2020-03-04T18:46:46Z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