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4EC-23CD-4DBF-B36D-C0B2C2F91DA3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DAD6-9848-4560-82F5-1FC3212F6A3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0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4EC-23CD-4DBF-B36D-C0B2C2F91DA3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DAD6-9848-4560-82F5-1FC3212F6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26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4EC-23CD-4DBF-B36D-C0B2C2F91DA3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DAD6-9848-4560-82F5-1FC3212F6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05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4EC-23CD-4DBF-B36D-C0B2C2F91DA3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DAD6-9848-4560-82F5-1FC3212F6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34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4EC-23CD-4DBF-B36D-C0B2C2F91DA3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DAD6-9848-4560-82F5-1FC3212F6A3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4EC-23CD-4DBF-B36D-C0B2C2F91DA3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DAD6-9848-4560-82F5-1FC3212F6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59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4EC-23CD-4DBF-B36D-C0B2C2F91DA3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DAD6-9848-4560-82F5-1FC3212F6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43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4EC-23CD-4DBF-B36D-C0B2C2F91DA3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DAD6-9848-4560-82F5-1FC3212F6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63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4EC-23CD-4DBF-B36D-C0B2C2F91DA3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DAD6-9848-4560-82F5-1FC3212F6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66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8AD4EC-23CD-4DBF-B36D-C0B2C2F91DA3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C6DAD6-9848-4560-82F5-1FC3212F6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8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4EC-23CD-4DBF-B36D-C0B2C2F91DA3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DAD6-9848-4560-82F5-1FC3212F6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2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8AD4EC-23CD-4DBF-B36D-C0B2C2F91DA3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C6DAD6-9848-4560-82F5-1FC3212F6A3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5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6B10-F623-42B4-8C5C-650C3DAC1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114" y="868362"/>
            <a:ext cx="10231772" cy="2387600"/>
          </a:xfrm>
        </p:spPr>
        <p:txBody>
          <a:bodyPr/>
          <a:lstStyle/>
          <a:p>
            <a:r>
              <a:rPr lang="en-GB" dirty="0"/>
              <a:t>Battle of the Neighbourhoods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C1FB3-D8E0-4F7C-853A-F4C5CEFC8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Comparing New York City, USA and London, UK with two factors: Crime rate and Median House Price.</a:t>
            </a:r>
          </a:p>
          <a:p>
            <a:r>
              <a:rPr lang="en-GB" dirty="0"/>
              <a:t> By Heather Tymms</a:t>
            </a:r>
          </a:p>
        </p:txBody>
      </p:sp>
    </p:spTree>
    <p:extLst>
      <p:ext uri="{BB962C8B-B14F-4D97-AF65-F5344CB8AC3E}">
        <p14:creationId xmlns:p14="http://schemas.microsoft.com/office/powerpoint/2010/main" val="12597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5D11-9AC6-4B31-AFAC-E302E51F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BA41-A054-48EE-BC4C-E2DCB2FE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the information from reputable sources, we have made informative graphs and also compared the differences between New York and London. </a:t>
            </a:r>
          </a:p>
          <a:p>
            <a:endParaRPr lang="en-GB" dirty="0"/>
          </a:p>
          <a:p>
            <a:r>
              <a:rPr lang="en-GB" dirty="0"/>
              <a:t>Further analysis</a:t>
            </a:r>
          </a:p>
          <a:p>
            <a:r>
              <a:rPr lang="en-GB" dirty="0"/>
              <a:t>Next time, it would be best to compare more factors to house prices as more factors would </a:t>
            </a:r>
            <a:r>
              <a:rPr lang="en-GB" dirty="0" err="1"/>
              <a:t>afftect</a:t>
            </a:r>
            <a:r>
              <a:rPr lang="en-GB" dirty="0"/>
              <a:t> where to set up a new business. </a:t>
            </a:r>
          </a:p>
        </p:txBody>
      </p:sp>
    </p:spTree>
    <p:extLst>
      <p:ext uri="{BB962C8B-B14F-4D97-AF65-F5344CB8AC3E}">
        <p14:creationId xmlns:p14="http://schemas.microsoft.com/office/powerpoint/2010/main" val="306287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02CC-D5C0-4204-AF2A-ECAD5B071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watching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8E39D-866E-4DB0-8E4C-391926DCC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Heather Tymms</a:t>
            </a:r>
          </a:p>
        </p:txBody>
      </p:sp>
    </p:spTree>
    <p:extLst>
      <p:ext uri="{BB962C8B-B14F-4D97-AF65-F5344CB8AC3E}">
        <p14:creationId xmlns:p14="http://schemas.microsoft.com/office/powerpoint/2010/main" val="267948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328D-45F6-492E-ABA7-2823F140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and Data Collection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FC607-7B11-47D7-B11F-DED224022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AFF2CB-24E7-46DF-8F72-1EE49888B2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analysis will see where would be best to start up a business in the two </a:t>
            </a:r>
            <a:r>
              <a:rPr lang="en-GB" dirty="0" err="1"/>
              <a:t>ccities</a:t>
            </a:r>
            <a:r>
              <a:rPr lang="en-GB" dirty="0"/>
              <a:t> comparing crime rate and house </a:t>
            </a:r>
            <a:r>
              <a:rPr lang="en-GB" dirty="0" err="1"/>
              <a:t>orices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These factors are good to include because a businessperson who wants to start a business, they would like to keep their </a:t>
            </a:r>
            <a:r>
              <a:rPr lang="en-GB" dirty="0" err="1"/>
              <a:t>enployees</a:t>
            </a:r>
            <a:r>
              <a:rPr lang="en-GB" dirty="0"/>
              <a:t> safe and also it not be to </a:t>
            </a:r>
            <a:r>
              <a:rPr lang="en-GB" dirty="0" err="1"/>
              <a:t>exprensive</a:t>
            </a:r>
            <a:r>
              <a:rPr lang="en-GB" dirty="0"/>
              <a:t> to rent/buy land.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DE133E-2CD3-4788-A8BB-2670DE42E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5F1247-95A7-4C42-B4D7-5F1ECF0C7B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data collected was from reputable sources from local </a:t>
            </a:r>
            <a:r>
              <a:rPr lang="en-GB" dirty="0" err="1"/>
              <a:t>aurthorities</a:t>
            </a:r>
            <a:r>
              <a:rPr lang="en-GB" dirty="0"/>
              <a:t> of the respective locations. </a:t>
            </a:r>
          </a:p>
          <a:p>
            <a:pPr marL="0" indent="0">
              <a:buNone/>
            </a:pPr>
            <a:r>
              <a:rPr lang="en-GB" dirty="0"/>
              <a:t>The New York </a:t>
            </a:r>
            <a:r>
              <a:rPr lang="en-GB" dirty="0" err="1"/>
              <a:t>PoliceDepartment</a:t>
            </a:r>
            <a:r>
              <a:rPr lang="en-GB" dirty="0"/>
              <a:t> (NYPD) and the </a:t>
            </a:r>
            <a:r>
              <a:rPr lang="en-GB" dirty="0" err="1"/>
              <a:t>Bepartment</a:t>
            </a:r>
            <a:r>
              <a:rPr lang="en-GB" dirty="0"/>
              <a:t> of Finance (DOF) were used for New York’s data.</a:t>
            </a:r>
          </a:p>
          <a:p>
            <a:pPr marL="0" indent="0">
              <a:buNone/>
            </a:pPr>
            <a:r>
              <a:rPr lang="en-GB" dirty="0"/>
              <a:t>For London, the London Borough profiles were used, the data of which were collected by the London local authorities.</a:t>
            </a:r>
          </a:p>
        </p:txBody>
      </p:sp>
    </p:spTree>
    <p:extLst>
      <p:ext uri="{BB962C8B-B14F-4D97-AF65-F5344CB8AC3E}">
        <p14:creationId xmlns:p14="http://schemas.microsoft.com/office/powerpoint/2010/main" val="106675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0301-8E00-4D1F-8153-3B2E51B5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9605-E425-4B55-A253-64934B4D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 was cleaned to make a data frame for each city,. The columns were: Borough, Crime rate per thousand and median house price of the area.</a:t>
            </a:r>
          </a:p>
          <a:p>
            <a:r>
              <a:rPr lang="en-GB" dirty="0"/>
              <a:t>Each row is a different borough in the City. NYC had 5 </a:t>
            </a:r>
            <a:r>
              <a:rPr lang="en-GB" dirty="0" err="1"/>
              <a:t>goroughs</a:t>
            </a:r>
            <a:r>
              <a:rPr lang="en-GB" dirty="0"/>
              <a:t> whereas LDN had over 30 boroughs.</a:t>
            </a:r>
          </a:p>
          <a:p>
            <a:r>
              <a:rPr lang="en-GB" dirty="0"/>
              <a:t>These </a:t>
            </a:r>
            <a:r>
              <a:rPr lang="en-GB" dirty="0" err="1"/>
              <a:t>dataframes</a:t>
            </a:r>
            <a:r>
              <a:rPr lang="en-GB" dirty="0"/>
              <a:t> were used to visualise the information found in python. </a:t>
            </a:r>
          </a:p>
          <a:p>
            <a:r>
              <a:rPr lang="en-GB" dirty="0"/>
              <a:t>Analysis was done in the report that is on GitHub.</a:t>
            </a:r>
          </a:p>
        </p:txBody>
      </p:sp>
    </p:spTree>
    <p:extLst>
      <p:ext uri="{BB962C8B-B14F-4D97-AF65-F5344CB8AC3E}">
        <p14:creationId xmlns:p14="http://schemas.microsoft.com/office/powerpoint/2010/main" val="67759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D430-BE5F-48AF-A829-D82DD9D9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89"/>
            <a:ext cx="10515600" cy="1325563"/>
          </a:xfrm>
        </p:spPr>
        <p:txBody>
          <a:bodyPr/>
          <a:lstStyle/>
          <a:p>
            <a:r>
              <a:rPr lang="en-GB" dirty="0"/>
              <a:t>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953BDA-CA14-41D0-8334-6062162A08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46538"/>
            <a:ext cx="5181600" cy="338213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C2A605-5DC2-4EAB-A19F-8A75D2026D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69225"/>
            <a:ext cx="5181600" cy="333675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170FD0-2E15-46FA-92DD-B1ABD0A48760}"/>
              </a:ext>
            </a:extLst>
          </p:cNvPr>
          <p:cNvSpPr txBox="1"/>
          <p:nvPr/>
        </p:nvSpPr>
        <p:spPr>
          <a:xfrm>
            <a:off x="989045" y="5001208"/>
            <a:ext cx="10786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graphs show regression between crime rate and </a:t>
            </a:r>
            <a:r>
              <a:rPr lang="en-GB" dirty="0" err="1"/>
              <a:t>houding</a:t>
            </a:r>
            <a:r>
              <a:rPr lang="en-GB" dirty="0"/>
              <a:t> price in each borough of each city. This is very interesting finding, where as crime rate increases, the house </a:t>
            </a:r>
            <a:r>
              <a:rPr lang="en-GB" dirty="0" err="1"/>
              <a:t>prcies</a:t>
            </a:r>
            <a:r>
              <a:rPr lang="en-GB" dirty="0"/>
              <a:t> increase too. This correlation does not mean causation. </a:t>
            </a:r>
          </a:p>
        </p:txBody>
      </p:sp>
    </p:spTree>
    <p:extLst>
      <p:ext uri="{BB962C8B-B14F-4D97-AF65-F5344CB8AC3E}">
        <p14:creationId xmlns:p14="http://schemas.microsoft.com/office/powerpoint/2010/main" val="188168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96CD800-C8BF-41B5-983A-3B3D95F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6A27B-61AE-4AA1-8BD6-7310E072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1BC4C5-EB16-4C0B-83E6-96A39848C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886FBB-194C-4F85-8A20-C09C8F7C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Bar Graph - New York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ADF8D07-3ED4-46B8-826C-0010FA9AB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3" r="3" b="13547"/>
          <a:stretch/>
        </p:blipFill>
        <p:spPr>
          <a:xfrm>
            <a:off x="633999" y="581098"/>
            <a:ext cx="4020297" cy="247613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A840C1E-C583-4073-B652-9ED1BE8939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3" r="3" b="9866"/>
          <a:stretch/>
        </p:blipFill>
        <p:spPr>
          <a:xfrm>
            <a:off x="633999" y="3218101"/>
            <a:ext cx="4020296" cy="247613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219F6-0462-4A43-B375-A20CE256A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bar graphs show the comparison of each factor to the boroughs in New York City.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you can see, Manhattan  has the most expensive houses but they are also the second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highes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arrest rate in the city.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7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9AFD4-A3F3-4470-AFBE-1F70CD70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Bar Graphs - London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E61BCB-25AB-4FBF-9CE7-9DE2449AE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17" y="581098"/>
            <a:ext cx="2736061" cy="247613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DD77159-25A9-4246-A4C0-EA81B0513B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6" b="9036"/>
          <a:stretch>
            <a:fillRect/>
          </a:stretch>
        </p:blipFill>
        <p:spPr>
          <a:xfrm>
            <a:off x="1078172" y="3218101"/>
            <a:ext cx="3131950" cy="247613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57F46-0AE9-4C78-91EA-254A7A801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bar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gtaphs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show that comparison of each factor against the Boroughs of the City of London.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easy to see that there are more boroughs in London than there are in New York.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69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96CD800-C8BF-41B5-983A-3B3D95F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36A27B-61AE-4AA1-8BD6-7310E072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BC4C5-EB16-4C0B-83E6-96A39848C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F60B9-CCDE-4C2D-A2CB-1B1D3B61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Line 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D72605-067E-40EE-A31D-E50791294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4" r="-2" b="932"/>
          <a:stretch/>
        </p:blipFill>
        <p:spPr>
          <a:xfrm>
            <a:off x="633999" y="581098"/>
            <a:ext cx="4020297" cy="247613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60767E4-AD36-44E9-A0B0-BB87FB22F3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"/>
          <a:stretch/>
        </p:blipFill>
        <p:spPr>
          <a:xfrm>
            <a:off x="633999" y="3218101"/>
            <a:ext cx="4020296" cy="247613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D2781-789A-4802-93D9-CC73C6334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line graph show both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factors:crime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rate and house prices, in each borough. 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shows a very similar correlation between the house price and the crime rate.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38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5EB6E1-46A1-416C-84C9-4DBCB0BC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3DA5FB-D37A-46F3-AABE-3998A85D0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York City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80768F-D992-48F6-A5AE-448D3E7EB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Using the data we found alone, the two best Boroughs to start a business in are: </a:t>
            </a:r>
          </a:p>
          <a:p>
            <a:r>
              <a:rPr lang="en-GB" dirty="0"/>
              <a:t>Queens</a:t>
            </a:r>
          </a:p>
          <a:p>
            <a:r>
              <a:rPr lang="en-GB" dirty="0" err="1"/>
              <a:t>Statton</a:t>
            </a:r>
            <a:r>
              <a:rPr lang="en-GB" dirty="0"/>
              <a:t> Island’</a:t>
            </a:r>
          </a:p>
          <a:p>
            <a:pPr marL="0" indent="0">
              <a:buNone/>
            </a:pPr>
            <a:r>
              <a:rPr lang="en-GB" dirty="0"/>
              <a:t>We will use these to try and find where is best to start.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E48122-9D48-447A-8497-7EC14DA8F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The City of London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EBDC6E-481E-4FE4-9666-7660AEA0D4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two best boroughs in London to start up a business is either:</a:t>
            </a:r>
          </a:p>
          <a:p>
            <a:r>
              <a:rPr lang="en-GB" dirty="0"/>
              <a:t>Bexley</a:t>
            </a:r>
          </a:p>
          <a:p>
            <a:r>
              <a:rPr lang="en-GB" dirty="0"/>
              <a:t>Harrow</a:t>
            </a:r>
          </a:p>
          <a:p>
            <a:pPr marL="0" indent="0">
              <a:buNone/>
            </a:pPr>
            <a:r>
              <a:rPr lang="en-GB" dirty="0"/>
              <a:t>These will be compared to with New York City in the next section.</a:t>
            </a:r>
          </a:p>
        </p:txBody>
      </p:sp>
    </p:spTree>
    <p:extLst>
      <p:ext uri="{BB962C8B-B14F-4D97-AF65-F5344CB8AC3E}">
        <p14:creationId xmlns:p14="http://schemas.microsoft.com/office/powerpoint/2010/main" val="55894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B50E-1A5C-46A0-942E-54C27D04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Foursquare – Coffee Shops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F14A1-0E48-4856-A36E-A7EE642E3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Foursquare?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F57ED-73FD-416C-8319-935459CD19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beneficial to start up a business around a coffee shop so you won’t have to buy a coffee maker. </a:t>
            </a:r>
          </a:p>
          <a:p>
            <a:endParaRPr lang="en-GB" dirty="0"/>
          </a:p>
          <a:p>
            <a:r>
              <a:rPr lang="en-GB" dirty="0"/>
              <a:t>Foursquare is a website that uses their users to find and review places around major cities. It is a very useful tool.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F7913-9D6E-4DC3-A85D-364C408B1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4479" y="1737360"/>
            <a:ext cx="5183188" cy="4269997"/>
          </a:xfrm>
        </p:spPr>
        <p:txBody>
          <a:bodyPr>
            <a:normAutofit/>
          </a:bodyPr>
          <a:lstStyle/>
          <a:p>
            <a:r>
              <a:rPr lang="en-GB" dirty="0"/>
              <a:t>The four boroughs:</a:t>
            </a:r>
          </a:p>
          <a:p>
            <a:r>
              <a:rPr lang="en-GB" dirty="0"/>
              <a:t>Queens, NYC</a:t>
            </a:r>
          </a:p>
          <a:p>
            <a:r>
              <a:rPr lang="en-GB" dirty="0" err="1"/>
              <a:t>Statton</a:t>
            </a:r>
            <a:r>
              <a:rPr lang="en-GB" dirty="0"/>
              <a:t> Island, NYC</a:t>
            </a:r>
          </a:p>
          <a:p>
            <a:r>
              <a:rPr lang="en-GB" dirty="0"/>
              <a:t>Harrow, LDN</a:t>
            </a:r>
          </a:p>
          <a:p>
            <a:r>
              <a:rPr lang="en-GB" dirty="0"/>
              <a:t>Bexley, LDN</a:t>
            </a:r>
          </a:p>
          <a:p>
            <a:pPr marL="0" indent="0">
              <a:buNone/>
            </a:pPr>
            <a:r>
              <a:rPr lang="en-GB" dirty="0"/>
              <a:t>Using the coffee shop information both Harrow and </a:t>
            </a:r>
            <a:r>
              <a:rPr lang="en-GB" dirty="0" err="1"/>
              <a:t>Statton</a:t>
            </a:r>
            <a:r>
              <a:rPr lang="en-GB" dirty="0"/>
              <a:t> Island don’t have many coffee shops so wont be the best place to set up the business.</a:t>
            </a:r>
          </a:p>
          <a:p>
            <a:pPr marL="0" indent="0">
              <a:buNone/>
            </a:pPr>
            <a:r>
              <a:rPr lang="en-GB" dirty="0"/>
              <a:t>Queens have more coffee shops and is in a better location than Bexley, so this would be the best place.</a:t>
            </a:r>
          </a:p>
        </p:txBody>
      </p:sp>
    </p:spTree>
    <p:extLst>
      <p:ext uri="{BB962C8B-B14F-4D97-AF65-F5344CB8AC3E}">
        <p14:creationId xmlns:p14="http://schemas.microsoft.com/office/powerpoint/2010/main" val="38931126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646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Battle of the Neighbourhoods</vt:lpstr>
      <vt:lpstr>Problem and Data Collection</vt:lpstr>
      <vt:lpstr>Methodology</vt:lpstr>
      <vt:lpstr>Regression</vt:lpstr>
      <vt:lpstr>Bar Graph - New York </vt:lpstr>
      <vt:lpstr>Bar Graphs - London</vt:lpstr>
      <vt:lpstr>Line Graphs</vt:lpstr>
      <vt:lpstr>Comparing</vt:lpstr>
      <vt:lpstr>Foursquare – Coffee Shops</vt:lpstr>
      <vt:lpstr>Overall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Neighbourhoods</dc:title>
  <dc:creator>Heather Tymms [Student-LMS]</dc:creator>
  <cp:lastModifiedBy>Heather Tymms [Student-LMS]</cp:lastModifiedBy>
  <cp:revision>7</cp:revision>
  <dcterms:created xsi:type="dcterms:W3CDTF">2019-08-22T14:38:35Z</dcterms:created>
  <dcterms:modified xsi:type="dcterms:W3CDTF">2019-08-22T15:35:55Z</dcterms:modified>
</cp:coreProperties>
</file>