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8920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064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5098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417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7331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3105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21/10/2016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6961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21/10/2016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0203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21/10/2016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813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060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pPr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274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BA25-6A76-4D46-83CC-22CFBFA17E89}" type="datetimeFigureOut">
              <a:rPr lang="en-GB" smtClean="0"/>
              <a:pPr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6042-1389-42DB-9E71-16B9C9BD7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869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GB" sz="6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Group </a:t>
            </a:r>
            <a:r>
              <a:rPr lang="en-GB" sz="6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endParaRPr lang="en-GB" sz="6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08920"/>
            <a:ext cx="9144000" cy="2971800"/>
          </a:xfrm>
        </p:spPr>
        <p:txBody>
          <a:bodyPr>
            <a:noAutofit/>
          </a:bodyPr>
          <a:lstStyle/>
          <a:p>
            <a:endParaRPr lang="en-GB" sz="4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Zac Cooper</a:t>
            </a: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Doug Simpson</a:t>
            </a:r>
            <a:endParaRPr lang="en-GB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Heather 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Bishop</a:t>
            </a:r>
          </a:p>
          <a:p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79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Design One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Floor Plan</a:t>
            </a:r>
          </a:p>
          <a:p>
            <a:endParaRPr lang="en-GB" dirty="0" smtClean="0"/>
          </a:p>
          <a:p>
            <a:r>
              <a:rPr lang="en-GB" dirty="0" smtClean="0"/>
              <a:t>Visual Feel</a:t>
            </a:r>
          </a:p>
          <a:p>
            <a:endParaRPr lang="en-GB" dirty="0" smtClean="0"/>
          </a:p>
          <a:p>
            <a:r>
              <a:rPr lang="en-GB" dirty="0" smtClean="0"/>
              <a:t>Arcitecture</a:t>
            </a:r>
          </a:p>
          <a:p>
            <a:endParaRPr lang="en-GB" dirty="0" smtClean="0"/>
          </a:p>
          <a:p>
            <a:r>
              <a:rPr lang="en-GB" dirty="0" smtClean="0"/>
              <a:t>Assets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404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Design Two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Floor Plan</a:t>
            </a:r>
          </a:p>
          <a:p>
            <a:endParaRPr lang="en-GB" dirty="0" smtClean="0"/>
          </a:p>
          <a:p>
            <a:r>
              <a:rPr lang="en-GB" dirty="0" smtClean="0"/>
              <a:t>Visual Feel</a:t>
            </a:r>
          </a:p>
          <a:p>
            <a:endParaRPr lang="en-GB" dirty="0" smtClean="0"/>
          </a:p>
          <a:p>
            <a:r>
              <a:rPr lang="en-GB" dirty="0" smtClean="0"/>
              <a:t>Arcitecture</a:t>
            </a:r>
          </a:p>
          <a:p>
            <a:endParaRPr lang="en-GB" dirty="0" smtClean="0"/>
          </a:p>
          <a:p>
            <a:r>
              <a:rPr lang="en-GB" dirty="0" smtClean="0"/>
              <a:t>Assets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8923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Design Three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Floor </a:t>
            </a:r>
            <a:r>
              <a:rPr lang="en-GB" dirty="0" smtClean="0"/>
              <a:t>Plan</a:t>
            </a:r>
          </a:p>
          <a:p>
            <a:endParaRPr lang="en-GB" dirty="0" smtClean="0"/>
          </a:p>
          <a:p>
            <a:r>
              <a:rPr lang="en-GB" dirty="0" smtClean="0"/>
              <a:t>Visual Feel</a:t>
            </a:r>
          </a:p>
          <a:p>
            <a:endParaRPr lang="en-GB" dirty="0" smtClean="0"/>
          </a:p>
          <a:p>
            <a:r>
              <a:rPr lang="en-GB" dirty="0" smtClean="0"/>
              <a:t>Arcitecture</a:t>
            </a:r>
          </a:p>
          <a:p>
            <a:endParaRPr lang="en-GB" dirty="0" smtClean="0"/>
          </a:p>
          <a:p>
            <a:r>
              <a:rPr lang="en-GB" dirty="0" smtClean="0"/>
              <a:t>Assets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9989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References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0411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2896"/>
            <a:ext cx="8229600" cy="1143000"/>
          </a:xfrm>
        </p:spPr>
        <p:txBody>
          <a:bodyPr>
            <a:noAutofit/>
          </a:bodyPr>
          <a:lstStyle/>
          <a:p>
            <a:r>
              <a:rPr lang="en-GB" sz="8800" dirty="0" smtClean="0"/>
              <a:t>Questions?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xmlns="" val="300943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Group 4</vt:lpstr>
      <vt:lpstr>Design One</vt:lpstr>
      <vt:lpstr>Design Two</vt:lpstr>
      <vt:lpstr>Design Three</vt:lpstr>
      <vt:lpstr>References</vt:lpstr>
      <vt:lpstr>Questions?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3</dc:title>
  <dc:creator>Heather B</dc:creator>
  <cp:lastModifiedBy>Games</cp:lastModifiedBy>
  <cp:revision>15</cp:revision>
  <dcterms:created xsi:type="dcterms:W3CDTF">2016-10-01T10:12:36Z</dcterms:created>
  <dcterms:modified xsi:type="dcterms:W3CDTF">2016-10-21T09:56:45Z</dcterms:modified>
</cp:coreProperties>
</file>