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26493d3759420262b1f6520ee22466b012697084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eafc295ffed662f3b396dc9039d7935059e0d456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4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Effect of predictor variables on SNAP25.high.threshold.coverage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hkates</cp:lastModifiedBy>
  <cp:revision>3</cp:revision>
  <dcterms:created xsi:type="dcterms:W3CDTF">2017-02-13T16:18:36Z</dcterms:created>
  <dcterms:modified xsi:type="dcterms:W3CDTF">2024-08-29T21:41:08Z</dcterms:modified>
  <cp:category/>
</cp:coreProperties>
</file>