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ce1e63377f552fbd51ab8dfaebeaa68bbeaa065a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46cdbd3273fad5dfc9d2c0d2b7ee0474de72a4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SNAP25.low.threshold.coverage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2024-08-29T21:41:02Z</dcterms:modified>
  <cp:category/>
</cp:coreProperties>
</file>