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3259a160c6afd37e7a577881a32cffcca978bfa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d5f33a0134afdb7fa2265d0f7bdf084490e1e83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Effect of predictor variables on SubP.Coverage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hkates</cp:lastModifiedBy>
  <cp:revision>3</cp:revision>
  <dcterms:created xsi:type="dcterms:W3CDTF">2017-02-13T16:18:36Z</dcterms:created>
  <dcterms:modified xsi:type="dcterms:W3CDTF">2024-08-29T21:40:49Z</dcterms:modified>
  <cp:category/>
</cp:coreProperties>
</file>