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4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6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91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17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16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8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8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69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4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6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9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28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2EB0A3-3090-47DE-BEA6-C32A35BD1C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A5629A-AA34-44B1-9A97-DFD2B3B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59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ript.google.com/macros/s/AKfycbxX35pDVLFwNNtTFYx4M0qE8KoT6bfwzqo1rpHAa6XrT-QLSIyQ2wDMeNAQRuu0EJOx6A/exe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5E1E6B0A-5693-4EB4-A429-4F95C6A1B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Совет директоров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9</cp:revision>
  <dcterms:created xsi:type="dcterms:W3CDTF">2022-11-10T15:09:19Z</dcterms:created>
  <dcterms:modified xsi:type="dcterms:W3CDTF">2022-11-16T04:45:24Z</dcterms:modified>
</cp:coreProperties>
</file>