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9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829D-329C-5F49-BDF3-530D19E18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and Unemployment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8FDD0-67AB-1247-89B0-75C281D86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 they vary over the Past 10 years?</a:t>
            </a:r>
          </a:p>
          <a:p>
            <a:r>
              <a:rPr lang="en-US" dirty="0"/>
              <a:t>November 11, 2021</a:t>
            </a:r>
          </a:p>
          <a:p>
            <a:r>
              <a:rPr lang="en-US" dirty="0"/>
              <a:t>Jamie Mortensen, heather Leighton-Dick</a:t>
            </a:r>
          </a:p>
        </p:txBody>
      </p:sp>
    </p:spTree>
    <p:extLst>
      <p:ext uri="{BB962C8B-B14F-4D97-AF65-F5344CB8AC3E}">
        <p14:creationId xmlns:p14="http://schemas.microsoft.com/office/powerpoint/2010/main" val="158360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B9F0-20A8-484E-A25A-49B4EF83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definition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D0F3-0F3F-5248-A108-03E6B04E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C57B-75A0-9E43-A8A6-A8025154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874B-EAA5-D34C-B73D-39561B44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8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7D75-8EF4-7F43-9F5E-9E40CF74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crime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8FD3-D417-484A-B19D-DBE834D5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2339-A260-E74C-BC26-A65FCB3C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B4E6-0CB9-C24E-B4E4-BC092879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1616-EE42-1B4A-8FD1-F2C43FDE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Conclusions, trends,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03E9-7965-3346-ACB2-38CCF7A3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91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40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Crime and Unemployment </vt:lpstr>
      <vt:lpstr>Introduction and definition of terms</vt:lpstr>
      <vt:lpstr>Unemployment rate</vt:lpstr>
      <vt:lpstr>Property crime rates</vt:lpstr>
      <vt:lpstr>comparisons</vt:lpstr>
      <vt:lpstr>Conclusions, trends,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Unemployment </dc:title>
  <dc:creator>Heather Leighton-Dick</dc:creator>
  <cp:lastModifiedBy>Heather Leighton-Dick</cp:lastModifiedBy>
  <cp:revision>2</cp:revision>
  <dcterms:created xsi:type="dcterms:W3CDTF">2021-11-10T03:51:19Z</dcterms:created>
  <dcterms:modified xsi:type="dcterms:W3CDTF">2021-11-10T03:55:51Z</dcterms:modified>
</cp:coreProperties>
</file>