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74" r:id="rId3"/>
    <p:sldId id="306" r:id="rId4"/>
    <p:sldId id="259" r:id="rId5"/>
    <p:sldId id="262" r:id="rId6"/>
    <p:sldId id="304" r:id="rId7"/>
    <p:sldId id="302" r:id="rId8"/>
    <p:sldId id="303" r:id="rId9"/>
    <p:sldId id="305" r:id="rId10"/>
    <p:sldId id="28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43" y="3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dirty="0" err="1"/>
              <a:t>DivineDBA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group project. 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Write a python function that accepts three numbers and returns the max.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8B1D-4FC6-4A5E-B3F9-5FCAC8A2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Expectations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5EEE-4C81-4EC1-9BF8-C3265C98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assignments – each assignment needs to have 70% or higher</a:t>
            </a:r>
          </a:p>
          <a:p>
            <a:pPr lvl="1"/>
            <a:r>
              <a:rPr lang="en-US" dirty="0"/>
              <a:t>You are allowed to miss one assignment in the class, and if you have below 70% on an assignment that will count as your freebie.</a:t>
            </a:r>
          </a:p>
          <a:p>
            <a:r>
              <a:rPr lang="en-US" dirty="0"/>
              <a:t>In-class assignments – you need to have 70% average or higher at each checkpoint</a:t>
            </a:r>
          </a:p>
          <a:p>
            <a:pPr lvl="1"/>
            <a:r>
              <a:rPr lang="en-US" dirty="0"/>
              <a:t>So, yes… you can achieve this and still miss one or so if you </a:t>
            </a:r>
            <a:r>
              <a:rPr lang="en-US"/>
              <a:t>do well on the rest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(10 mins)</a:t>
            </a:r>
          </a:p>
          <a:p>
            <a:r>
              <a:rPr lang="en-US" dirty="0"/>
              <a:t>Homework Answers/Q&amp;A (20 mins)</a:t>
            </a:r>
          </a:p>
          <a:p>
            <a:r>
              <a:rPr lang="en-US" dirty="0"/>
              <a:t>Basic Statistics in Python (45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Group Exercise (30 mins)</a:t>
            </a:r>
          </a:p>
          <a:p>
            <a:r>
              <a:rPr lang="en-US" dirty="0"/>
              <a:t>Work on Projects (60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</a:t>
            </a:r>
            <a:r>
              <a:rPr lang="en-US"/>
              <a:t>Answers (20 </a:t>
            </a:r>
            <a:r>
              <a:rPr lang="en-US" dirty="0"/>
              <a:t>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108B-85D6-4602-9AF9-BF3BA1FF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Scales of Measurement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0E731A-75FF-4316-AD8E-3052D6DFA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951530"/>
              </p:ext>
            </p:extLst>
          </p:nvPr>
        </p:nvGraphicFramePr>
        <p:xfrm>
          <a:off x="1262063" y="1828800"/>
          <a:ext cx="8594724" cy="31089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1791686"/>
                    </a:ext>
                  </a:extLst>
                </a:gridCol>
                <a:gridCol w="7242174">
                  <a:extLst>
                    <a:ext uri="{9D8B030D-6E8A-4147-A177-3AD203B41FA5}">
                      <a16:colId xmlns:a16="http://schemas.microsoft.com/office/drawing/2014/main" val="2479999282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r>
                        <a:rPr lang="en-US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 that do not have a natural order. Ex: blood type, zip code, 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7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 where order matters but the difference between them is neither clear nor even. Ex: satisfaction scores, happiness level from 1-10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6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order and the difference between two values is meaningful. Ex: Temperature (Celsius and Fahrenheit), credit scores, 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6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same as interval except it has a concept of 0. There are no negative numbers. Ex: concentration, Kelvin,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8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A0D2-BB9A-403E-A1BB-37247DAE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Statistics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9E78-2196-454E-A011-B5F03BA4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Tendency – represents the center point or “typical” value of a dataset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 descr="Measure of Central Tendency and Measure of Spread - AI ASPIRANT">
            <a:extLst>
              <a:ext uri="{FF2B5EF4-FFF2-40B4-BE49-F238E27FC236}">
                <a16:creationId xmlns:a16="http://schemas.microsoft.com/office/drawing/2014/main" id="{C0B432B6-BBEF-42DB-8D48-C8E1CCEB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904491"/>
            <a:ext cx="8888855" cy="341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1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191B-7D22-46BD-BB23-2A7ACD08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Variance, Covariance, 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3427-B756-435B-88B4-B9CAF97D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Need to consider if your data set is a full population or a sample</a:t>
            </a:r>
          </a:p>
          <a:p>
            <a:r>
              <a:rPr lang="en-US" dirty="0"/>
              <a:t>That will change how you </a:t>
            </a:r>
            <a:r>
              <a:rPr lang="en-US"/>
              <a:t>code works</a:t>
            </a:r>
          </a:p>
          <a:p>
            <a:r>
              <a:rPr lang="en-US"/>
              <a:t>BUT </a:t>
            </a:r>
            <a:r>
              <a:rPr lang="en-US" dirty="0"/>
              <a:t>you may have to dig through the documentation to understand what arguments need to be specified to change between POPULATION and SAMPLE statistics</a:t>
            </a:r>
          </a:p>
        </p:txBody>
      </p:sp>
    </p:spTree>
    <p:extLst>
      <p:ext uri="{BB962C8B-B14F-4D97-AF65-F5344CB8AC3E}">
        <p14:creationId xmlns:p14="http://schemas.microsoft.com/office/powerpoint/2010/main" val="55281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B769-78F5-439F-886A-0DF4BCDD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724A-BDE6-4642-A64D-3BB06537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egative Correlation Definition">
            <a:extLst>
              <a:ext uri="{FF2B5EF4-FFF2-40B4-BE49-F238E27FC236}">
                <a16:creationId xmlns:a16="http://schemas.microsoft.com/office/drawing/2014/main" id="{DB98AE82-9ACC-45BA-9F27-E12BE1C8F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r="939" b="29302"/>
          <a:stretch/>
        </p:blipFill>
        <p:spPr bwMode="auto">
          <a:xfrm>
            <a:off x="952499" y="1828800"/>
            <a:ext cx="10190421" cy="30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8518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8534</TotalTime>
  <Words>381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View</vt:lpstr>
      <vt:lpstr>Week 08</vt:lpstr>
      <vt:lpstr>Warm-up (5 minutes)</vt:lpstr>
      <vt:lpstr>Class Expectations </vt:lpstr>
      <vt:lpstr>Today's Activities</vt:lpstr>
      <vt:lpstr>Homework Answers (20 mins)</vt:lpstr>
      <vt:lpstr>Scales of Measurement</vt:lpstr>
      <vt:lpstr>Statistics in Python</vt:lpstr>
      <vt:lpstr>Variance, Covariance, Standard Deviation</vt:lpstr>
      <vt:lpstr>Correlation Coefficient</vt:lpstr>
      <vt:lpstr>Break (15 Minutes)</vt:lpstr>
      <vt:lpstr>Week 8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455</cp:revision>
  <dcterms:created xsi:type="dcterms:W3CDTF">2020-08-22T14:57:00Z</dcterms:created>
  <dcterms:modified xsi:type="dcterms:W3CDTF">2021-11-01T23:37:29Z</dcterms:modified>
</cp:coreProperties>
</file>