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7"/>
  </p:notesMasterIdLst>
  <p:sldIdLst>
    <p:sldId id="256" r:id="rId2"/>
    <p:sldId id="274" r:id="rId3"/>
    <p:sldId id="259" r:id="rId4"/>
    <p:sldId id="320" r:id="rId5"/>
    <p:sldId id="316" r:id="rId6"/>
    <p:sldId id="312" r:id="rId7"/>
    <p:sldId id="317" r:id="rId8"/>
    <p:sldId id="318" r:id="rId9"/>
    <p:sldId id="313" r:id="rId10"/>
    <p:sldId id="314" r:id="rId11"/>
    <p:sldId id="322" r:id="rId12"/>
    <p:sldId id="285" r:id="rId13"/>
    <p:sldId id="321" r:id="rId14"/>
    <p:sldId id="319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C2AEA3-BFA4-4BDE-BBD5-3918D60ED2AA}" v="2050" dt="2020-08-26T16:19:46.609"/>
    <p1510:client id="{1EBCD0EA-01FE-447B-A94D-AD64C4C53561}" v="8" dt="2020-08-25T03:02:37.674"/>
    <p1510:client id="{2DCC0D7F-9EC9-476D-A671-A19AFF8EF66D}" v="1566" dt="2020-08-23T17:32:20.963"/>
    <p1510:client id="{439AB677-26A9-407F-83B3-798E9FA4A9AC}" v="6955" dt="2020-08-23T00:23:32.703"/>
    <p1510:client id="{74F7966B-73DF-432F-55BA-A03AE20C3522}" v="2082" dt="2020-08-30T14:50:46.532"/>
    <p1510:client id="{B31360A1-ACF1-49B7-8BF8-42258131D342}" v="2" dt="2020-08-27T23:23:33.865"/>
    <p1510:client id="{C961AD2B-D365-4150-AA76-DB76D9BF0368}" v="211" dt="2020-08-24T13:23:29.438"/>
    <p1510:client id="{D3924646-1305-4633-E3E8-CE5673284754}" v="28" dt="2020-09-02T21:37:00.547"/>
    <p1510:client id="{D4DF55F7-9267-4B32-4D4D-6B9A685D7966}" v="156" dt="2020-09-02T00:17:58.126"/>
    <p1510:client id="{E5170A36-3B63-4B55-9B7A-85D3B3CA92FF}" v="324" dt="2020-08-25T21:28:51.4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878" autoAdjust="0"/>
    <p:restoredTop sz="75668" autoAdjust="0"/>
  </p:normalViewPr>
  <p:slideViewPr>
    <p:cSldViewPr snapToGrid="0">
      <p:cViewPr varScale="1">
        <p:scale>
          <a:sx n="65" d="100"/>
          <a:sy n="65" d="100"/>
        </p:scale>
        <p:origin x="211" y="3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ew Warner" userId="389b7aa93fe24cc9" providerId="Windows Live" clId="Web-{C961AD2B-D365-4150-AA76-DB76D9BF0368}"/>
    <pc:docChg chg="modSld">
      <pc:chgData name="Matthew Warner" userId="389b7aa93fe24cc9" providerId="Windows Live" clId="Web-{C961AD2B-D365-4150-AA76-DB76D9BF0368}" dt="2020-08-24T13:23:29.438" v="210" actId="20577"/>
      <pc:docMkLst>
        <pc:docMk/>
      </pc:docMkLst>
      <pc:sldChg chg="modSp">
        <pc:chgData name="Matthew Warner" userId="389b7aa93fe24cc9" providerId="Windows Live" clId="Web-{C961AD2B-D365-4150-AA76-DB76D9BF0368}" dt="2020-08-24T13:23:29.422" v="209" actId="20577"/>
        <pc:sldMkLst>
          <pc:docMk/>
          <pc:sldMk cId="3039479220" sldId="265"/>
        </pc:sldMkLst>
        <pc:spChg chg="mod">
          <ac:chgData name="Matthew Warner" userId="389b7aa93fe24cc9" providerId="Windows Live" clId="Web-{C961AD2B-D365-4150-AA76-DB76D9BF0368}" dt="2020-08-24T13:23:29.422" v="209" actId="20577"/>
          <ac:spMkLst>
            <pc:docMk/>
            <pc:sldMk cId="3039479220" sldId="265"/>
            <ac:spMk id="3" creationId="{BA874226-B518-44A7-B142-BA0EFCF75816}"/>
          </ac:spMkLst>
        </pc:spChg>
      </pc:sldChg>
    </pc:docChg>
  </pc:docChgLst>
  <pc:docChgLst>
    <pc:chgData name="Matthew Warner" userId="389b7aa93fe24cc9" providerId="Windows Live" clId="Web-{2DCC0D7F-9EC9-476D-A671-A19AFF8EF66D}"/>
    <pc:docChg chg="addSld modSld sldOrd">
      <pc:chgData name="Matthew Warner" userId="389b7aa93fe24cc9" providerId="Windows Live" clId="Web-{2DCC0D7F-9EC9-476D-A671-A19AFF8EF66D}" dt="2020-08-23T17:32:20.963" v="1565" actId="20577"/>
      <pc:docMkLst>
        <pc:docMk/>
      </pc:docMkLst>
      <pc:sldChg chg="modSp">
        <pc:chgData name="Matthew Warner" userId="389b7aa93fe24cc9" providerId="Windows Live" clId="Web-{2DCC0D7F-9EC9-476D-A671-A19AFF8EF66D}" dt="2020-08-23T15:16:24.188" v="891" actId="20577"/>
        <pc:sldMkLst>
          <pc:docMk/>
          <pc:sldMk cId="2975521112" sldId="259"/>
        </pc:sldMkLst>
        <pc:spChg chg="mod">
          <ac:chgData name="Matthew Warner" userId="389b7aa93fe24cc9" providerId="Windows Live" clId="Web-{2DCC0D7F-9EC9-476D-A671-A19AFF8EF66D}" dt="2020-08-23T15:16:24.188" v="891" actId="20577"/>
          <ac:spMkLst>
            <pc:docMk/>
            <pc:sldMk cId="2975521112" sldId="259"/>
            <ac:spMk id="3" creationId="{A94ED92E-9B1F-48CA-A2B2-FF65221C2F5D}"/>
          </ac:spMkLst>
        </pc:spChg>
      </pc:sldChg>
      <pc:sldChg chg="modSp">
        <pc:chgData name="Matthew Warner" userId="389b7aa93fe24cc9" providerId="Windows Live" clId="Web-{2DCC0D7F-9EC9-476D-A671-A19AFF8EF66D}" dt="2020-08-23T15:23:32.938" v="1554" actId="20577"/>
        <pc:sldMkLst>
          <pc:docMk/>
          <pc:sldMk cId="870379013" sldId="270"/>
        </pc:sldMkLst>
        <pc:spChg chg="mod">
          <ac:chgData name="Matthew Warner" userId="389b7aa93fe24cc9" providerId="Windows Live" clId="Web-{2DCC0D7F-9EC9-476D-A671-A19AFF8EF66D}" dt="2020-08-23T15:23:32.938" v="1554" actId="20577"/>
          <ac:spMkLst>
            <pc:docMk/>
            <pc:sldMk cId="870379013" sldId="270"/>
            <ac:spMk id="3" creationId="{08331B47-5309-4035-8EA1-269697DBA0C8}"/>
          </ac:spMkLst>
        </pc:spChg>
      </pc:sldChg>
      <pc:sldChg chg="modSp">
        <pc:chgData name="Matthew Warner" userId="389b7aa93fe24cc9" providerId="Windows Live" clId="Web-{2DCC0D7F-9EC9-476D-A671-A19AFF8EF66D}" dt="2020-08-23T15:23:38.391" v="1557" actId="20577"/>
        <pc:sldMkLst>
          <pc:docMk/>
          <pc:sldMk cId="656484464" sldId="271"/>
        </pc:sldMkLst>
        <pc:spChg chg="mod">
          <ac:chgData name="Matthew Warner" userId="389b7aa93fe24cc9" providerId="Windows Live" clId="Web-{2DCC0D7F-9EC9-476D-A671-A19AFF8EF66D}" dt="2020-08-23T15:23:38.391" v="1557" actId="20577"/>
          <ac:spMkLst>
            <pc:docMk/>
            <pc:sldMk cId="656484464" sldId="271"/>
            <ac:spMk id="3" creationId="{D327E97E-AE1B-400B-A18F-C9C7C854DCEB}"/>
          </ac:spMkLst>
        </pc:spChg>
      </pc:sldChg>
      <pc:sldChg chg="modSp new">
        <pc:chgData name="Matthew Warner" userId="389b7aa93fe24cc9" providerId="Windows Live" clId="Web-{2DCC0D7F-9EC9-476D-A671-A19AFF8EF66D}" dt="2020-08-23T15:22:39.860" v="1542" actId="20577"/>
        <pc:sldMkLst>
          <pc:docMk/>
          <pc:sldMk cId="902538000" sldId="272"/>
        </pc:sldMkLst>
        <pc:spChg chg="mod">
          <ac:chgData name="Matthew Warner" userId="389b7aa93fe24cc9" providerId="Windows Live" clId="Web-{2DCC0D7F-9EC9-476D-A671-A19AFF8EF66D}" dt="2020-08-23T15:08:53.873" v="51" actId="1076"/>
          <ac:spMkLst>
            <pc:docMk/>
            <pc:sldMk cId="902538000" sldId="272"/>
            <ac:spMk id="2" creationId="{B33A4EC4-C832-436A-8631-19A65163803E}"/>
          </ac:spMkLst>
        </pc:spChg>
        <pc:spChg chg="mod">
          <ac:chgData name="Matthew Warner" userId="389b7aa93fe24cc9" providerId="Windows Live" clId="Web-{2DCC0D7F-9EC9-476D-A671-A19AFF8EF66D}" dt="2020-08-23T15:22:39.860" v="1542" actId="20577"/>
          <ac:spMkLst>
            <pc:docMk/>
            <pc:sldMk cId="902538000" sldId="272"/>
            <ac:spMk id="3" creationId="{6271AC3D-871B-45AF-B1F8-4A33E6A8EB79}"/>
          </ac:spMkLst>
        </pc:spChg>
      </pc:sldChg>
      <pc:sldChg chg="modSp new ord">
        <pc:chgData name="Matthew Warner" userId="389b7aa93fe24cc9" providerId="Windows Live" clId="Web-{2DCC0D7F-9EC9-476D-A671-A19AFF8EF66D}" dt="2020-08-23T17:32:20.948" v="1564" actId="20577"/>
        <pc:sldMkLst>
          <pc:docMk/>
          <pc:sldMk cId="3790712454" sldId="273"/>
        </pc:sldMkLst>
        <pc:spChg chg="mod">
          <ac:chgData name="Matthew Warner" userId="389b7aa93fe24cc9" providerId="Windows Live" clId="Web-{2DCC0D7F-9EC9-476D-A671-A19AFF8EF66D}" dt="2020-08-23T15:16:47.782" v="907" actId="20577"/>
          <ac:spMkLst>
            <pc:docMk/>
            <pc:sldMk cId="3790712454" sldId="273"/>
            <ac:spMk id="2" creationId="{17C155C9-B099-4134-833B-641FEAAFE2CE}"/>
          </ac:spMkLst>
        </pc:spChg>
        <pc:spChg chg="mod">
          <ac:chgData name="Matthew Warner" userId="389b7aa93fe24cc9" providerId="Windows Live" clId="Web-{2DCC0D7F-9EC9-476D-A671-A19AFF8EF66D}" dt="2020-08-23T17:32:20.948" v="1564" actId="20577"/>
          <ac:spMkLst>
            <pc:docMk/>
            <pc:sldMk cId="3790712454" sldId="273"/>
            <ac:spMk id="3" creationId="{DCCF08CB-7B89-46E6-9ACD-EFF193B04EB9}"/>
          </ac:spMkLst>
        </pc:spChg>
      </pc:sldChg>
    </pc:docChg>
  </pc:docChgLst>
  <pc:docChgLst>
    <pc:chgData name="Matthew Warner" userId="389b7aa93fe24cc9" providerId="Windows Live" clId="Web-{D3924646-1305-4633-E3E8-CE5673284754}"/>
    <pc:docChg chg="modSld">
      <pc:chgData name="Matthew Warner" userId="389b7aa93fe24cc9" providerId="Windows Live" clId="Web-{D3924646-1305-4633-E3E8-CE5673284754}" dt="2020-09-02T21:37:00.547" v="27" actId="20577"/>
      <pc:docMkLst>
        <pc:docMk/>
      </pc:docMkLst>
      <pc:sldChg chg="modSp">
        <pc:chgData name="Matthew Warner" userId="389b7aa93fe24cc9" providerId="Windows Live" clId="Web-{D3924646-1305-4633-E3E8-CE5673284754}" dt="2020-09-02T21:36:32.360" v="10" actId="20577"/>
        <pc:sldMkLst>
          <pc:docMk/>
          <pc:sldMk cId="2724415173" sldId="261"/>
        </pc:sldMkLst>
        <pc:spChg chg="mod">
          <ac:chgData name="Matthew Warner" userId="389b7aa93fe24cc9" providerId="Windows Live" clId="Web-{D3924646-1305-4633-E3E8-CE5673284754}" dt="2020-09-02T21:36:32.360" v="10" actId="20577"/>
          <ac:spMkLst>
            <pc:docMk/>
            <pc:sldMk cId="2724415173" sldId="261"/>
            <ac:spMk id="3" creationId="{69852C57-983A-4ED4-A2E9-A96733015953}"/>
          </ac:spMkLst>
        </pc:spChg>
      </pc:sldChg>
      <pc:sldChg chg="modSp">
        <pc:chgData name="Matthew Warner" userId="389b7aa93fe24cc9" providerId="Windows Live" clId="Web-{D3924646-1305-4633-E3E8-CE5673284754}" dt="2020-09-02T21:37:00.547" v="26" actId="20577"/>
        <pc:sldMkLst>
          <pc:docMk/>
          <pc:sldMk cId="2679292092" sldId="262"/>
        </pc:sldMkLst>
        <pc:spChg chg="mod">
          <ac:chgData name="Matthew Warner" userId="389b7aa93fe24cc9" providerId="Windows Live" clId="Web-{D3924646-1305-4633-E3E8-CE5673284754}" dt="2020-09-02T21:37:00.547" v="26" actId="20577"/>
          <ac:spMkLst>
            <pc:docMk/>
            <pc:sldMk cId="2679292092" sldId="262"/>
            <ac:spMk id="3" creationId="{1C31657E-A052-466D-9218-FD671392B5A7}"/>
          </ac:spMkLst>
        </pc:spChg>
      </pc:sldChg>
    </pc:docChg>
  </pc:docChgLst>
  <pc:docChgLst>
    <pc:chgData name="Matthew Warner" userId="389b7aa93fe24cc9" providerId="Windows Live" clId="Web-{439AB677-26A9-407F-83B3-798E9FA4A9AC}"/>
    <pc:docChg chg="addSld delSld modSld sldOrd addMainMaster delMainMaster">
      <pc:chgData name="Matthew Warner" userId="389b7aa93fe24cc9" providerId="Windows Live" clId="Web-{439AB677-26A9-407F-83B3-798E9FA4A9AC}" dt="2020-08-23T00:23:32.703" v="6909" actId="14100"/>
      <pc:docMkLst>
        <pc:docMk/>
      </pc:docMkLst>
      <pc:sldChg chg="modSp mod modClrScheme chgLayout">
        <pc:chgData name="Matthew Warner" userId="389b7aa93fe24cc9" providerId="Windows Live" clId="Web-{439AB677-26A9-407F-83B3-798E9FA4A9AC}" dt="2020-08-22T14:58:08.416" v="13"/>
        <pc:sldMkLst>
          <pc:docMk/>
          <pc:sldMk cId="109857222" sldId="256"/>
        </pc:sldMkLst>
        <pc:spChg chg="mod ord">
          <ac:chgData name="Matthew Warner" userId="389b7aa93fe24cc9" providerId="Windows Live" clId="Web-{439AB677-26A9-407F-83B3-798E9FA4A9AC}" dt="2020-08-22T14:58:08.416" v="13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Matthew Warner" userId="389b7aa93fe24cc9" providerId="Windows Live" clId="Web-{439AB677-26A9-407F-83B3-798E9FA4A9AC}" dt="2020-08-22T14:58:08.416" v="13"/>
          <ac:spMkLst>
            <pc:docMk/>
            <pc:sldMk cId="109857222" sldId="256"/>
            <ac:spMk id="3" creationId="{00000000-0000-0000-0000-000000000000}"/>
          </ac:spMkLst>
        </pc:spChg>
      </pc:sldChg>
      <pc:sldChg chg="modSp new del mod modClrScheme chgLayout">
        <pc:chgData name="Matthew Warner" userId="389b7aa93fe24cc9" providerId="Windows Live" clId="Web-{439AB677-26A9-407F-83B3-798E9FA4A9AC}" dt="2020-08-22T16:42:09.911" v="6445"/>
        <pc:sldMkLst>
          <pc:docMk/>
          <pc:sldMk cId="1381810366" sldId="257"/>
        </pc:sldMkLst>
        <pc:spChg chg="mod ord">
          <ac:chgData name="Matthew Warner" userId="389b7aa93fe24cc9" providerId="Windows Live" clId="Web-{439AB677-26A9-407F-83B3-798E9FA4A9AC}" dt="2020-08-22T15:06:26.642" v="689" actId="20577"/>
          <ac:spMkLst>
            <pc:docMk/>
            <pc:sldMk cId="1381810366" sldId="257"/>
            <ac:spMk id="2" creationId="{7DB02C77-432F-4D92-A13F-872FF29D4726}"/>
          </ac:spMkLst>
        </pc:spChg>
        <pc:spChg chg="mod ord">
          <ac:chgData name="Matthew Warner" userId="389b7aa93fe24cc9" providerId="Windows Live" clId="Web-{439AB677-26A9-407F-83B3-798E9FA4A9AC}" dt="2020-08-22T15:07:48.379" v="777" actId="1076"/>
          <ac:spMkLst>
            <pc:docMk/>
            <pc:sldMk cId="1381810366" sldId="257"/>
            <ac:spMk id="3" creationId="{5AC92B8E-5F37-4611-A42D-1205BDC6BB98}"/>
          </ac:spMkLst>
        </pc:spChg>
      </pc:sldChg>
      <pc:sldChg chg="addSp modSp new del ord">
        <pc:chgData name="Matthew Warner" userId="389b7aa93fe24cc9" providerId="Windows Live" clId="Web-{439AB677-26A9-407F-83B3-798E9FA4A9AC}" dt="2020-08-22T16:42:12.989" v="6446"/>
        <pc:sldMkLst>
          <pc:docMk/>
          <pc:sldMk cId="3026446298" sldId="258"/>
        </pc:sldMkLst>
        <pc:spChg chg="mod">
          <ac:chgData name="Matthew Warner" userId="389b7aa93fe24cc9" providerId="Windows Live" clId="Web-{439AB677-26A9-407F-83B3-798E9FA4A9AC}" dt="2020-08-22T15:08:29.803" v="902" actId="1076"/>
          <ac:spMkLst>
            <pc:docMk/>
            <pc:sldMk cId="3026446298" sldId="258"/>
            <ac:spMk id="2" creationId="{EFC5117A-B38A-4B37-8C5C-533E45574E54}"/>
          </ac:spMkLst>
        </pc:spChg>
        <pc:spChg chg="mod">
          <ac:chgData name="Matthew Warner" userId="389b7aa93fe24cc9" providerId="Windows Live" clId="Web-{439AB677-26A9-407F-83B3-798E9FA4A9AC}" dt="2020-08-22T15:09:18.649" v="971" actId="20577"/>
          <ac:spMkLst>
            <pc:docMk/>
            <pc:sldMk cId="3026446298" sldId="258"/>
            <ac:spMk id="3" creationId="{B08BBDC3-6493-4C08-AA76-6115717F95CC}"/>
          </ac:spMkLst>
        </pc:spChg>
        <pc:picChg chg="add mod">
          <ac:chgData name="Matthew Warner" userId="389b7aa93fe24cc9" providerId="Windows Live" clId="Web-{439AB677-26A9-407F-83B3-798E9FA4A9AC}" dt="2020-08-22T15:16:37.593" v="1431" actId="1076"/>
          <ac:picMkLst>
            <pc:docMk/>
            <pc:sldMk cId="3026446298" sldId="258"/>
            <ac:picMk id="4" creationId="{CD880AC0-F926-45CA-BF29-9BDC7B1DCE3D}"/>
          </ac:picMkLst>
        </pc:picChg>
      </pc:sldChg>
      <pc:sldChg chg="modSp new ord">
        <pc:chgData name="Matthew Warner" userId="389b7aa93fe24cc9" providerId="Windows Live" clId="Web-{439AB677-26A9-407F-83B3-798E9FA4A9AC}" dt="2020-08-22T16:42:39.552" v="6521" actId="20577"/>
        <pc:sldMkLst>
          <pc:docMk/>
          <pc:sldMk cId="2975521112" sldId="259"/>
        </pc:sldMkLst>
        <pc:spChg chg="mod">
          <ac:chgData name="Matthew Warner" userId="389b7aa93fe24cc9" providerId="Windows Live" clId="Web-{439AB677-26A9-407F-83B3-798E9FA4A9AC}" dt="2020-08-22T15:09:30.929" v="993" actId="1076"/>
          <ac:spMkLst>
            <pc:docMk/>
            <pc:sldMk cId="2975521112" sldId="259"/>
            <ac:spMk id="2" creationId="{4B6EB97C-9C9E-4774-B618-710FC677AD19}"/>
          </ac:spMkLst>
        </pc:spChg>
        <pc:spChg chg="mod">
          <ac:chgData name="Matthew Warner" userId="389b7aa93fe24cc9" providerId="Windows Live" clId="Web-{439AB677-26A9-407F-83B3-798E9FA4A9AC}" dt="2020-08-22T16:42:39.552" v="6521" actId="20577"/>
          <ac:spMkLst>
            <pc:docMk/>
            <pc:sldMk cId="2975521112" sldId="259"/>
            <ac:spMk id="3" creationId="{A94ED92E-9B1F-48CA-A2B2-FF65221C2F5D}"/>
          </ac:spMkLst>
        </pc:spChg>
      </pc:sldChg>
      <pc:sldChg chg="modSp new ord">
        <pc:chgData name="Matthew Warner" userId="389b7aa93fe24cc9" providerId="Windows Live" clId="Web-{439AB677-26A9-407F-83B3-798E9FA4A9AC}" dt="2020-08-22T15:26:23.365" v="2151" actId="20577"/>
        <pc:sldMkLst>
          <pc:docMk/>
          <pc:sldMk cId="2064274216" sldId="260"/>
        </pc:sldMkLst>
        <pc:spChg chg="mod">
          <ac:chgData name="Matthew Warner" userId="389b7aa93fe24cc9" providerId="Windows Live" clId="Web-{439AB677-26A9-407F-83B3-798E9FA4A9AC}" dt="2020-08-22T15:26:23.365" v="2151" actId="20577"/>
          <ac:spMkLst>
            <pc:docMk/>
            <pc:sldMk cId="2064274216" sldId="260"/>
            <ac:spMk id="2" creationId="{55802B4E-CEAD-4FCC-B90E-0E1D5313FF6A}"/>
          </ac:spMkLst>
        </pc:spChg>
        <pc:spChg chg="mod">
          <ac:chgData name="Matthew Warner" userId="389b7aa93fe24cc9" providerId="Windows Live" clId="Web-{439AB677-26A9-407F-83B3-798E9FA4A9AC}" dt="2020-08-22T15:15:27.436" v="1427" actId="20577"/>
          <ac:spMkLst>
            <pc:docMk/>
            <pc:sldMk cId="2064274216" sldId="260"/>
            <ac:spMk id="3" creationId="{BD0B85A5-5DC7-4D00-B29D-E9C5F9A4A481}"/>
          </ac:spMkLst>
        </pc:spChg>
      </pc:sldChg>
      <pc:sldChg chg="modSp new ord">
        <pc:chgData name="Matthew Warner" userId="389b7aa93fe24cc9" providerId="Windows Live" clId="Web-{439AB677-26A9-407F-83B3-798E9FA4A9AC}" dt="2020-08-23T00:20:44.933" v="6902" actId="14100"/>
        <pc:sldMkLst>
          <pc:docMk/>
          <pc:sldMk cId="2724415173" sldId="261"/>
        </pc:sldMkLst>
        <pc:spChg chg="mod">
          <ac:chgData name="Matthew Warner" userId="389b7aa93fe24cc9" providerId="Windows Live" clId="Web-{439AB677-26A9-407F-83B3-798E9FA4A9AC}" dt="2020-08-22T15:26:42.943" v="2165" actId="20577"/>
          <ac:spMkLst>
            <pc:docMk/>
            <pc:sldMk cId="2724415173" sldId="261"/>
            <ac:spMk id="2" creationId="{42F861C7-2981-4EE7-86EC-2B9427B1485B}"/>
          </ac:spMkLst>
        </pc:spChg>
        <pc:spChg chg="mod">
          <ac:chgData name="Matthew Warner" userId="389b7aa93fe24cc9" providerId="Windows Live" clId="Web-{439AB677-26A9-407F-83B3-798E9FA4A9AC}" dt="2020-08-23T00:20:44.933" v="6902" actId="14100"/>
          <ac:spMkLst>
            <pc:docMk/>
            <pc:sldMk cId="2724415173" sldId="261"/>
            <ac:spMk id="3" creationId="{69852C57-983A-4ED4-A2E9-A96733015953}"/>
          </ac:spMkLst>
        </pc:spChg>
      </pc:sldChg>
      <pc:sldChg chg="modSp new">
        <pc:chgData name="Matthew Warner" userId="389b7aa93fe24cc9" providerId="Windows Live" clId="Web-{439AB677-26A9-407F-83B3-798E9FA4A9AC}" dt="2020-08-22T15:27:50.975" v="2189" actId="1076"/>
        <pc:sldMkLst>
          <pc:docMk/>
          <pc:sldMk cId="2679292092" sldId="262"/>
        </pc:sldMkLst>
        <pc:spChg chg="mod">
          <ac:chgData name="Matthew Warner" userId="389b7aa93fe24cc9" providerId="Windows Live" clId="Web-{439AB677-26A9-407F-83B3-798E9FA4A9AC}" dt="2020-08-22T15:27:44.116" v="2186" actId="20577"/>
          <ac:spMkLst>
            <pc:docMk/>
            <pc:sldMk cId="2679292092" sldId="262"/>
            <ac:spMk id="2" creationId="{BE3D1A1B-D13D-4D77-8B55-4A6A706538CD}"/>
          </ac:spMkLst>
        </pc:spChg>
        <pc:spChg chg="mod">
          <ac:chgData name="Matthew Warner" userId="389b7aa93fe24cc9" providerId="Windows Live" clId="Web-{439AB677-26A9-407F-83B3-798E9FA4A9AC}" dt="2020-08-22T15:27:50.975" v="2189" actId="1076"/>
          <ac:spMkLst>
            <pc:docMk/>
            <pc:sldMk cId="2679292092" sldId="262"/>
            <ac:spMk id="3" creationId="{1C31657E-A052-466D-9218-FD671392B5A7}"/>
          </ac:spMkLst>
        </pc:spChg>
      </pc:sldChg>
      <pc:sldChg chg="modSp new">
        <pc:chgData name="Matthew Warner" userId="389b7aa93fe24cc9" providerId="Windows Live" clId="Web-{439AB677-26A9-407F-83B3-798E9FA4A9AC}" dt="2020-08-22T15:28:13.085" v="2244" actId="20577"/>
        <pc:sldMkLst>
          <pc:docMk/>
          <pc:sldMk cId="730710973" sldId="263"/>
        </pc:sldMkLst>
        <pc:spChg chg="mod">
          <ac:chgData name="Matthew Warner" userId="389b7aa93fe24cc9" providerId="Windows Live" clId="Web-{439AB677-26A9-407F-83B3-798E9FA4A9AC}" dt="2020-08-22T15:28:04.757" v="2212" actId="20577"/>
          <ac:spMkLst>
            <pc:docMk/>
            <pc:sldMk cId="730710973" sldId="263"/>
            <ac:spMk id="2" creationId="{E97AC7CA-BE6D-4007-9FD3-921A52AC69F3}"/>
          </ac:spMkLst>
        </pc:spChg>
        <pc:spChg chg="mod">
          <ac:chgData name="Matthew Warner" userId="389b7aa93fe24cc9" providerId="Windows Live" clId="Web-{439AB677-26A9-407F-83B3-798E9FA4A9AC}" dt="2020-08-22T15:28:13.085" v="2244" actId="20577"/>
          <ac:spMkLst>
            <pc:docMk/>
            <pc:sldMk cId="730710973" sldId="263"/>
            <ac:spMk id="3" creationId="{185F4526-CFCB-4306-B94F-83D5DD5CE80A}"/>
          </ac:spMkLst>
        </pc:spChg>
      </pc:sldChg>
      <pc:sldChg chg="modSp new">
        <pc:chgData name="Matthew Warner" userId="389b7aa93fe24cc9" providerId="Windows Live" clId="Web-{439AB677-26A9-407F-83B3-798E9FA4A9AC}" dt="2020-08-22T15:43:01.845" v="3395" actId="20577"/>
        <pc:sldMkLst>
          <pc:docMk/>
          <pc:sldMk cId="373214369" sldId="264"/>
        </pc:sldMkLst>
        <pc:spChg chg="mod">
          <ac:chgData name="Matthew Warner" userId="389b7aa93fe24cc9" providerId="Windows Live" clId="Web-{439AB677-26A9-407F-83B3-798E9FA4A9AC}" dt="2020-08-22T15:28:36.023" v="2281" actId="1076"/>
          <ac:spMkLst>
            <pc:docMk/>
            <pc:sldMk cId="373214369" sldId="264"/>
            <ac:spMk id="2" creationId="{D59EB417-A1B2-4787-81FF-131409557CF8}"/>
          </ac:spMkLst>
        </pc:spChg>
        <pc:spChg chg="mod">
          <ac:chgData name="Matthew Warner" userId="389b7aa93fe24cc9" providerId="Windows Live" clId="Web-{439AB677-26A9-407F-83B3-798E9FA4A9AC}" dt="2020-08-22T15:43:01.845" v="3395" actId="20577"/>
          <ac:spMkLst>
            <pc:docMk/>
            <pc:sldMk cId="373214369" sldId="264"/>
            <ac:spMk id="3" creationId="{1E614483-10C4-418F-A031-02C4467C14E7}"/>
          </ac:spMkLst>
        </pc:spChg>
      </pc:sldChg>
      <pc:sldChg chg="modSp new">
        <pc:chgData name="Matthew Warner" userId="389b7aa93fe24cc9" providerId="Windows Live" clId="Web-{439AB677-26A9-407F-83B3-798E9FA4A9AC}" dt="2020-08-22T15:46:42.160" v="3799" actId="20577"/>
        <pc:sldMkLst>
          <pc:docMk/>
          <pc:sldMk cId="3039479220" sldId="265"/>
        </pc:sldMkLst>
        <pc:spChg chg="mod">
          <ac:chgData name="Matthew Warner" userId="389b7aa93fe24cc9" providerId="Windows Live" clId="Web-{439AB677-26A9-407F-83B3-798E9FA4A9AC}" dt="2020-08-22T15:43:24.220" v="3439" actId="1076"/>
          <ac:spMkLst>
            <pc:docMk/>
            <pc:sldMk cId="3039479220" sldId="265"/>
            <ac:spMk id="2" creationId="{B1EDD2EB-930B-4D1A-AEEE-78EEBB799ADB}"/>
          </ac:spMkLst>
        </pc:spChg>
        <pc:spChg chg="mod">
          <ac:chgData name="Matthew Warner" userId="389b7aa93fe24cc9" providerId="Windows Live" clId="Web-{439AB677-26A9-407F-83B3-798E9FA4A9AC}" dt="2020-08-22T15:46:42.160" v="3799" actId="20577"/>
          <ac:spMkLst>
            <pc:docMk/>
            <pc:sldMk cId="3039479220" sldId="265"/>
            <ac:spMk id="3" creationId="{BA874226-B518-44A7-B142-BA0EFCF75816}"/>
          </ac:spMkLst>
        </pc:spChg>
      </pc:sldChg>
      <pc:sldChg chg="modSp new">
        <pc:chgData name="Matthew Warner" userId="389b7aa93fe24cc9" providerId="Windows Live" clId="Web-{439AB677-26A9-407F-83B3-798E9FA4A9AC}" dt="2020-08-22T16:43:30.880" v="6540" actId="20577"/>
        <pc:sldMkLst>
          <pc:docMk/>
          <pc:sldMk cId="252762970" sldId="266"/>
        </pc:sldMkLst>
        <pc:spChg chg="mod">
          <ac:chgData name="Matthew Warner" userId="389b7aa93fe24cc9" providerId="Windows Live" clId="Web-{439AB677-26A9-407F-83B3-798E9FA4A9AC}" dt="2020-08-22T16:01:47.797" v="4117" actId="20577"/>
          <ac:spMkLst>
            <pc:docMk/>
            <pc:sldMk cId="252762970" sldId="266"/>
            <ac:spMk id="2" creationId="{DBBCBA81-AA40-41B3-B804-DC37B7F8B3B6}"/>
          </ac:spMkLst>
        </pc:spChg>
        <pc:spChg chg="mod">
          <ac:chgData name="Matthew Warner" userId="389b7aa93fe24cc9" providerId="Windows Live" clId="Web-{439AB677-26A9-407F-83B3-798E9FA4A9AC}" dt="2020-08-22T16:43:30.880" v="6540" actId="20577"/>
          <ac:spMkLst>
            <pc:docMk/>
            <pc:sldMk cId="252762970" sldId="266"/>
            <ac:spMk id="3" creationId="{82263948-6025-4804-AC47-C8C6B9AF6630}"/>
          </ac:spMkLst>
        </pc:spChg>
      </pc:sldChg>
      <pc:sldChg chg="addSp delSp modSp new">
        <pc:chgData name="Matthew Warner" userId="389b7aa93fe24cc9" providerId="Windows Live" clId="Web-{439AB677-26A9-407F-83B3-798E9FA4A9AC}" dt="2020-08-22T16:13:57.827" v="4613" actId="14100"/>
        <pc:sldMkLst>
          <pc:docMk/>
          <pc:sldMk cId="3420347925" sldId="267"/>
        </pc:sldMkLst>
        <pc:spChg chg="mod">
          <ac:chgData name="Matthew Warner" userId="389b7aa93fe24cc9" providerId="Windows Live" clId="Web-{439AB677-26A9-407F-83B3-798E9FA4A9AC}" dt="2020-08-22T16:05:26.803" v="4424" actId="1076"/>
          <ac:spMkLst>
            <pc:docMk/>
            <pc:sldMk cId="3420347925" sldId="267"/>
            <ac:spMk id="2" creationId="{1629B0E0-B87C-4318-8371-E847AFFEA84D}"/>
          </ac:spMkLst>
        </pc:spChg>
        <pc:spChg chg="mod">
          <ac:chgData name="Matthew Warner" userId="389b7aa93fe24cc9" providerId="Windows Live" clId="Web-{439AB677-26A9-407F-83B3-798E9FA4A9AC}" dt="2020-08-22T16:13:51.264" v="4609" actId="20577"/>
          <ac:spMkLst>
            <pc:docMk/>
            <pc:sldMk cId="3420347925" sldId="267"/>
            <ac:spMk id="3" creationId="{8008E226-FFE2-48EE-B58E-3A901D4D27E8}"/>
          </ac:spMkLst>
        </pc:spChg>
        <pc:picChg chg="add del mod">
          <ac:chgData name="Matthew Warner" userId="389b7aa93fe24cc9" providerId="Windows Live" clId="Web-{439AB677-26A9-407F-83B3-798E9FA4A9AC}" dt="2020-08-22T16:09:01.854" v="4499"/>
          <ac:picMkLst>
            <pc:docMk/>
            <pc:sldMk cId="3420347925" sldId="267"/>
            <ac:picMk id="4" creationId="{6C15A18B-7473-4E7C-BD5B-553311A4CD80}"/>
          </ac:picMkLst>
        </pc:picChg>
        <pc:picChg chg="add mod">
          <ac:chgData name="Matthew Warner" userId="389b7aa93fe24cc9" providerId="Windows Live" clId="Web-{439AB677-26A9-407F-83B3-798E9FA4A9AC}" dt="2020-08-22T16:09:25.495" v="4501" actId="1076"/>
          <ac:picMkLst>
            <pc:docMk/>
            <pc:sldMk cId="3420347925" sldId="267"/>
            <ac:picMk id="5" creationId="{1CB89308-9123-44D2-A833-42442FED214E}"/>
          </ac:picMkLst>
        </pc:picChg>
        <pc:picChg chg="add mod">
          <ac:chgData name="Matthew Warner" userId="389b7aa93fe24cc9" providerId="Windows Live" clId="Web-{439AB677-26A9-407F-83B3-798E9FA4A9AC}" dt="2020-08-22T16:13:57.827" v="4613" actId="14100"/>
          <ac:picMkLst>
            <pc:docMk/>
            <pc:sldMk cId="3420347925" sldId="267"/>
            <ac:picMk id="6" creationId="{DA3F0F7E-12E3-4646-9431-AAD55A2E166B}"/>
          </ac:picMkLst>
        </pc:picChg>
      </pc:sldChg>
      <pc:sldChg chg="addSp delSp modSp new">
        <pc:chgData name="Matthew Warner" userId="389b7aa93fe24cc9" providerId="Windows Live" clId="Web-{439AB677-26A9-407F-83B3-798E9FA4A9AC}" dt="2020-08-23T00:09:48.091" v="6681" actId="20577"/>
        <pc:sldMkLst>
          <pc:docMk/>
          <pc:sldMk cId="3562130829" sldId="268"/>
        </pc:sldMkLst>
        <pc:spChg chg="mod">
          <ac:chgData name="Matthew Warner" userId="389b7aa93fe24cc9" providerId="Windows Live" clId="Web-{439AB677-26A9-407F-83B3-798E9FA4A9AC}" dt="2020-08-22T16:16:52.704" v="4617" actId="20577"/>
          <ac:spMkLst>
            <pc:docMk/>
            <pc:sldMk cId="3562130829" sldId="268"/>
            <ac:spMk id="2" creationId="{409660B2-8FC6-4B70-B033-3EAC2D48DFF3}"/>
          </ac:spMkLst>
        </pc:spChg>
        <pc:spChg chg="mod">
          <ac:chgData name="Matthew Warner" userId="389b7aa93fe24cc9" providerId="Windows Live" clId="Web-{439AB677-26A9-407F-83B3-798E9FA4A9AC}" dt="2020-08-23T00:09:48.091" v="6681" actId="20577"/>
          <ac:spMkLst>
            <pc:docMk/>
            <pc:sldMk cId="3562130829" sldId="268"/>
            <ac:spMk id="3" creationId="{6C81B47E-EA99-4DBD-B5AA-63DD01F45EEC}"/>
          </ac:spMkLst>
        </pc:spChg>
        <pc:spChg chg="add del mod">
          <ac:chgData name="Matthew Warner" userId="389b7aa93fe24cc9" providerId="Windows Live" clId="Web-{439AB677-26A9-407F-83B3-798E9FA4A9AC}" dt="2020-08-22T16:17:09.532" v="4628"/>
          <ac:spMkLst>
            <pc:docMk/>
            <pc:sldMk cId="3562130829" sldId="268"/>
            <ac:spMk id="4" creationId="{8F01FB15-401D-41E2-BE53-5A470CAF8311}"/>
          </ac:spMkLst>
        </pc:spChg>
        <pc:spChg chg="add del mod">
          <ac:chgData name="Matthew Warner" userId="389b7aa93fe24cc9" providerId="Windows Live" clId="Web-{439AB677-26A9-407F-83B3-798E9FA4A9AC}" dt="2020-08-22T16:22:40.598" v="4760"/>
          <ac:spMkLst>
            <pc:docMk/>
            <pc:sldMk cId="3562130829" sldId="268"/>
            <ac:spMk id="6" creationId="{D3097257-88C4-4E8A-92E0-9691DC361D48}"/>
          </ac:spMkLst>
        </pc:spChg>
        <pc:spChg chg="add del">
          <ac:chgData name="Matthew Warner" userId="389b7aa93fe24cc9" providerId="Windows Live" clId="Web-{439AB677-26A9-407F-83B3-798E9FA4A9AC}" dt="2020-08-22T16:24:03.255" v="4776"/>
          <ac:spMkLst>
            <pc:docMk/>
            <pc:sldMk cId="3562130829" sldId="268"/>
            <ac:spMk id="14" creationId="{D79DC01D-1494-48B4-A311-F5A53A7E833E}"/>
          </ac:spMkLst>
        </pc:spChg>
        <pc:picChg chg="add mod">
          <ac:chgData name="Matthew Warner" userId="389b7aa93fe24cc9" providerId="Windows Live" clId="Web-{439AB677-26A9-407F-83B3-798E9FA4A9AC}" dt="2020-08-22T16:18:28.892" v="4633" actId="14100"/>
          <ac:picMkLst>
            <pc:docMk/>
            <pc:sldMk cId="3562130829" sldId="268"/>
            <ac:picMk id="5" creationId="{71AA293C-2393-44F8-877F-4DDA4C7182E8}"/>
          </ac:picMkLst>
        </pc:picChg>
        <pc:inkChg chg="add">
          <ac:chgData name="Matthew Warner" userId="389b7aa93fe24cc9" providerId="Windows Live" clId="Web-{439AB677-26A9-407F-83B3-798E9FA4A9AC}" dt="2020-08-22T16:22:51.270" v="4761"/>
          <ac:inkMkLst>
            <pc:docMk/>
            <pc:sldMk cId="3562130829" sldId="268"/>
            <ac:inkMk id="7" creationId="{07659ECB-2A60-4BB8-9D36-AD14D8930726}"/>
          </ac:inkMkLst>
        </pc:inkChg>
        <pc:inkChg chg="add del">
          <ac:chgData name="Matthew Warner" userId="389b7aa93fe24cc9" providerId="Windows Live" clId="Web-{439AB677-26A9-407F-83B3-798E9FA4A9AC}" dt="2020-08-22T16:23:05.755" v="4769"/>
          <ac:inkMkLst>
            <pc:docMk/>
            <pc:sldMk cId="3562130829" sldId="268"/>
            <ac:inkMk id="8" creationId="{2B28D762-732F-4F4F-AFC8-50F868086F17}"/>
          </ac:inkMkLst>
        </pc:inkChg>
        <pc:inkChg chg="add del">
          <ac:chgData name="Matthew Warner" userId="389b7aa93fe24cc9" providerId="Windows Live" clId="Web-{439AB677-26A9-407F-83B3-798E9FA4A9AC}" dt="2020-08-22T16:23:05.005" v="4768"/>
          <ac:inkMkLst>
            <pc:docMk/>
            <pc:sldMk cId="3562130829" sldId="268"/>
            <ac:inkMk id="9" creationId="{D7A37EB5-78D0-4827-9F7E-5D6C4ED134AE}"/>
          </ac:inkMkLst>
        </pc:inkChg>
        <pc:inkChg chg="add del">
          <ac:chgData name="Matthew Warner" userId="389b7aa93fe24cc9" providerId="Windows Live" clId="Web-{439AB677-26A9-407F-83B3-798E9FA4A9AC}" dt="2020-08-22T16:23:05.005" v="4767"/>
          <ac:inkMkLst>
            <pc:docMk/>
            <pc:sldMk cId="3562130829" sldId="268"/>
            <ac:inkMk id="10" creationId="{F167F9CC-FEAC-4546-B82B-7E6FDE3590D9}"/>
          </ac:inkMkLst>
        </pc:inkChg>
        <pc:inkChg chg="add del">
          <ac:chgData name="Matthew Warner" userId="389b7aa93fe24cc9" providerId="Windows Live" clId="Web-{439AB677-26A9-407F-83B3-798E9FA4A9AC}" dt="2020-08-22T16:23:03.770" v="4766"/>
          <ac:inkMkLst>
            <pc:docMk/>
            <pc:sldMk cId="3562130829" sldId="268"/>
            <ac:inkMk id="11" creationId="{65CB0AC5-1793-47D3-A81A-2607087FC3A1}"/>
          </ac:inkMkLst>
        </pc:inkChg>
        <pc:inkChg chg="add">
          <ac:chgData name="Matthew Warner" userId="389b7aa93fe24cc9" providerId="Windows Live" clId="Web-{439AB677-26A9-407F-83B3-798E9FA4A9AC}" dt="2020-08-22T16:23:22.896" v="4770"/>
          <ac:inkMkLst>
            <pc:docMk/>
            <pc:sldMk cId="3562130829" sldId="268"/>
            <ac:inkMk id="12" creationId="{859921A0-B9F9-4060-85A0-18203A7A6FBA}"/>
          </ac:inkMkLst>
        </pc:inkChg>
        <pc:inkChg chg="add del">
          <ac:chgData name="Matthew Warner" userId="389b7aa93fe24cc9" providerId="Windows Live" clId="Web-{439AB677-26A9-407F-83B3-798E9FA4A9AC}" dt="2020-08-22T16:23:45.865" v="4772"/>
          <ac:inkMkLst>
            <pc:docMk/>
            <pc:sldMk cId="3562130829" sldId="268"/>
            <ac:inkMk id="13" creationId="{FA567D3D-594B-42AB-AC23-4E820E28DDDC}"/>
          </ac:inkMkLst>
        </pc:inkChg>
        <pc:inkChg chg="add del">
          <ac:chgData name="Matthew Warner" userId="389b7aa93fe24cc9" providerId="Windows Live" clId="Web-{439AB677-26A9-407F-83B3-798E9FA4A9AC}" dt="2020-08-22T16:24:00.271" v="4775"/>
          <ac:inkMkLst>
            <pc:docMk/>
            <pc:sldMk cId="3562130829" sldId="268"/>
            <ac:inkMk id="15" creationId="{C9D7EAE2-5175-42DD-9D8F-894C29492DD3}"/>
          </ac:inkMkLst>
        </pc:inkChg>
        <pc:inkChg chg="add">
          <ac:chgData name="Matthew Warner" userId="389b7aa93fe24cc9" providerId="Windows Live" clId="Web-{439AB677-26A9-407F-83B3-798E9FA4A9AC}" dt="2020-08-22T16:24:18.474" v="4777"/>
          <ac:inkMkLst>
            <pc:docMk/>
            <pc:sldMk cId="3562130829" sldId="268"/>
            <ac:inkMk id="16" creationId="{60D9E76D-4E53-4DC7-8491-2B4C80C031F9}"/>
          </ac:inkMkLst>
        </pc:inkChg>
      </pc:sldChg>
      <pc:sldChg chg="modSp new">
        <pc:chgData name="Matthew Warner" userId="389b7aa93fe24cc9" providerId="Windows Live" clId="Web-{439AB677-26A9-407F-83B3-798E9FA4A9AC}" dt="2020-08-23T00:23:32.703" v="6909" actId="14100"/>
        <pc:sldMkLst>
          <pc:docMk/>
          <pc:sldMk cId="337103106" sldId="269"/>
        </pc:sldMkLst>
        <pc:spChg chg="mod">
          <ac:chgData name="Matthew Warner" userId="389b7aa93fe24cc9" providerId="Windows Live" clId="Web-{439AB677-26A9-407F-83B3-798E9FA4A9AC}" dt="2020-08-22T16:30:10.370" v="5350" actId="1076"/>
          <ac:spMkLst>
            <pc:docMk/>
            <pc:sldMk cId="337103106" sldId="269"/>
            <ac:spMk id="2" creationId="{D83172B4-34F1-4C4E-AA31-5A496E459E1D}"/>
          </ac:spMkLst>
        </pc:spChg>
        <pc:spChg chg="mod">
          <ac:chgData name="Matthew Warner" userId="389b7aa93fe24cc9" providerId="Windows Live" clId="Web-{439AB677-26A9-407F-83B3-798E9FA4A9AC}" dt="2020-08-23T00:23:32.703" v="6909" actId="14100"/>
          <ac:spMkLst>
            <pc:docMk/>
            <pc:sldMk cId="337103106" sldId="269"/>
            <ac:spMk id="3" creationId="{E4388549-A6DD-4B47-9AF0-1810E08B5629}"/>
          </ac:spMkLst>
        </pc:spChg>
      </pc:sldChg>
      <pc:sldChg chg="modSp new">
        <pc:chgData name="Matthew Warner" userId="389b7aa93fe24cc9" providerId="Windows Live" clId="Web-{439AB677-26A9-407F-83B3-798E9FA4A9AC}" dt="2020-08-22T16:32:07.764" v="5562" actId="20577"/>
        <pc:sldMkLst>
          <pc:docMk/>
          <pc:sldMk cId="870379013" sldId="270"/>
        </pc:sldMkLst>
        <pc:spChg chg="mod">
          <ac:chgData name="Matthew Warner" userId="389b7aa93fe24cc9" providerId="Windows Live" clId="Web-{439AB677-26A9-407F-83B3-798E9FA4A9AC}" dt="2020-08-22T16:31:19.747" v="5370" actId="20577"/>
          <ac:spMkLst>
            <pc:docMk/>
            <pc:sldMk cId="870379013" sldId="270"/>
            <ac:spMk id="2" creationId="{D94B9B71-08C0-4D02-BE20-ED19E3A3E388}"/>
          </ac:spMkLst>
        </pc:spChg>
        <pc:spChg chg="mod">
          <ac:chgData name="Matthew Warner" userId="389b7aa93fe24cc9" providerId="Windows Live" clId="Web-{439AB677-26A9-407F-83B3-798E9FA4A9AC}" dt="2020-08-22T16:32:07.764" v="5562" actId="20577"/>
          <ac:spMkLst>
            <pc:docMk/>
            <pc:sldMk cId="870379013" sldId="270"/>
            <ac:spMk id="3" creationId="{08331B47-5309-4035-8EA1-269697DBA0C8}"/>
          </ac:spMkLst>
        </pc:spChg>
      </pc:sldChg>
      <pc:sldChg chg="modSp new">
        <pc:chgData name="Matthew Warner" userId="389b7aa93fe24cc9" providerId="Windows Live" clId="Web-{439AB677-26A9-407F-83B3-798E9FA4A9AC}" dt="2020-08-23T00:08:41.919" v="6675" actId="20577"/>
        <pc:sldMkLst>
          <pc:docMk/>
          <pc:sldMk cId="656484464" sldId="271"/>
        </pc:sldMkLst>
        <pc:spChg chg="mod">
          <ac:chgData name="Matthew Warner" userId="389b7aa93fe24cc9" providerId="Windows Live" clId="Web-{439AB677-26A9-407F-83B3-798E9FA4A9AC}" dt="2020-08-22T16:32:26.420" v="5588" actId="20577"/>
          <ac:spMkLst>
            <pc:docMk/>
            <pc:sldMk cId="656484464" sldId="271"/>
            <ac:spMk id="2" creationId="{1E4C2A9E-C0F4-4E0F-AFFE-27A0CF3625B5}"/>
          </ac:spMkLst>
        </pc:spChg>
        <pc:spChg chg="mod">
          <ac:chgData name="Matthew Warner" userId="389b7aa93fe24cc9" providerId="Windows Live" clId="Web-{439AB677-26A9-407F-83B3-798E9FA4A9AC}" dt="2020-08-23T00:08:41.919" v="6675" actId="20577"/>
          <ac:spMkLst>
            <pc:docMk/>
            <pc:sldMk cId="656484464" sldId="271"/>
            <ac:spMk id="3" creationId="{D327E97E-AE1B-400B-A18F-C9C7C854DCEB}"/>
          </ac:spMkLst>
        </pc:spChg>
      </pc:sldChg>
      <pc:sldChg chg="new del">
        <pc:chgData name="Matthew Warner" userId="389b7aa93fe24cc9" providerId="Windows Live" clId="Web-{439AB677-26A9-407F-83B3-798E9FA4A9AC}" dt="2020-08-23T00:09:35.982" v="6678"/>
        <pc:sldMkLst>
          <pc:docMk/>
          <pc:sldMk cId="1412764292" sldId="272"/>
        </pc:sldMkLst>
      </pc:sldChg>
      <pc:sldMasterChg chg="del delSldLayout">
        <pc:chgData name="Matthew Warner" userId="389b7aa93fe24cc9" providerId="Windows Live" clId="Web-{439AB677-26A9-407F-83B3-798E9FA4A9AC}" dt="2020-08-22T14:57:25.494" v="0"/>
        <pc:sldMasterMkLst>
          <pc:docMk/>
          <pc:sldMasterMk cId="2460954070" sldId="2147483660"/>
        </pc:sldMasterMkLst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Matthew Warner" userId="389b7aa93fe24cc9" providerId="Windows Live" clId="Web-{439AB677-26A9-407F-83B3-798E9FA4A9AC}" dt="2020-08-22T14:57:35.603" v="1"/>
        <pc:sldMasterMkLst>
          <pc:docMk/>
          <pc:sldMasterMk cId="40480400" sldId="2147483672"/>
        </pc:sldMasterMkLst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642981408" sldId="2147483673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2881736959" sldId="2147483674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23265322" sldId="2147483675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876849221" sldId="2147483676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53873814" sldId="2147483677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2884829818" sldId="2147483678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3246146972" sldId="2147483679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994250023" sldId="2147483680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221501453" sldId="2147483681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59067013" sldId="2147483682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35926364" sldId="2147483683"/>
          </pc:sldLayoutMkLst>
        </pc:sldLayoutChg>
      </pc:sldMasterChg>
      <pc:sldMasterChg chg="add del addSldLayout delSldLayout modSldLayout">
        <pc:chgData name="Matthew Warner" userId="389b7aa93fe24cc9" providerId="Windows Live" clId="Web-{439AB677-26A9-407F-83B3-798E9FA4A9AC}" dt="2020-08-22T14:58:08.416" v="13"/>
        <pc:sldMasterMkLst>
          <pc:docMk/>
          <pc:sldMasterMk cId="3407703695" sldId="2147483684"/>
        </pc:sldMasterMkLst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3444525562" sldId="2147483685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290917990" sldId="2147483686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352791991" sldId="2147483687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2366166122" sldId="2147483688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512180782" sldId="2147483689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426448271" sldId="2147483690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2246553724" sldId="2147483691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93863712" sldId="2147483692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419184719" sldId="2147483693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506261953" sldId="2147483694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2299971599" sldId="2147483695"/>
          </pc:sldLayoutMkLst>
        </pc:sldLayoutChg>
      </pc:sldMasterChg>
      <pc:sldMasterChg chg="add addSldLayout modSldLayout">
        <pc:chgData name="Matthew Warner" userId="389b7aa93fe24cc9" providerId="Windows Live" clId="Web-{439AB677-26A9-407F-83B3-798E9FA4A9AC}" dt="2020-08-22T14:58:08.416" v="13"/>
        <pc:sldMasterMkLst>
          <pc:docMk/>
          <pc:sldMasterMk cId="2796508261" sldId="2147483696"/>
        </pc:sldMasterMkLst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4162123845" sldId="2147483697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026476533" sldId="2147483698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511895949" sldId="2147483699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191138255" sldId="2147483700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235188955" sldId="2147483701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1553307418" sldId="2147483702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443404257" sldId="2147483703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4213932828" sldId="2147483704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047018334" sldId="2147483705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811903306" sldId="2147483706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683662820" sldId="2147483707"/>
          </pc:sldLayoutMkLst>
        </pc:sldLayoutChg>
      </pc:sldMasterChg>
    </pc:docChg>
  </pc:docChgLst>
  <pc:docChgLst>
    <pc:chgData name="Matthew Warner" userId="389b7aa93fe24cc9" providerId="Windows Live" clId="Web-{74F7966B-73DF-432F-55BA-A03AE20C3522}"/>
    <pc:docChg chg="addSld delSld modSld sldOrd">
      <pc:chgData name="Matthew Warner" userId="389b7aa93fe24cc9" providerId="Windows Live" clId="Web-{74F7966B-73DF-432F-55BA-A03AE20C3522}" dt="2020-08-30T14:50:46.532" v="2076" actId="20577"/>
      <pc:docMkLst>
        <pc:docMk/>
      </pc:docMkLst>
      <pc:sldChg chg="modSp">
        <pc:chgData name="Matthew Warner" userId="389b7aa93fe24cc9" providerId="Windows Live" clId="Web-{74F7966B-73DF-432F-55BA-A03AE20C3522}" dt="2020-08-29T19:16:19.367" v="710" actId="20577"/>
        <pc:sldMkLst>
          <pc:docMk/>
          <pc:sldMk cId="109857222" sldId="256"/>
        </pc:sldMkLst>
        <pc:spChg chg="mod">
          <ac:chgData name="Matthew Warner" userId="389b7aa93fe24cc9" providerId="Windows Live" clId="Web-{74F7966B-73DF-432F-55BA-A03AE20C3522}" dt="2020-08-29T19:04:54.281" v="0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Matthew Warner" userId="389b7aa93fe24cc9" providerId="Windows Live" clId="Web-{74F7966B-73DF-432F-55BA-A03AE20C3522}" dt="2020-08-29T19:16:19.367" v="710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">
        <pc:chgData name="Matthew Warner" userId="389b7aa93fe24cc9" providerId="Windows Live" clId="Web-{74F7966B-73DF-432F-55BA-A03AE20C3522}" dt="2020-08-29T19:07:09.361" v="222" actId="20577"/>
        <pc:sldMkLst>
          <pc:docMk/>
          <pc:sldMk cId="2975521112" sldId="259"/>
        </pc:sldMkLst>
        <pc:spChg chg="mod">
          <ac:chgData name="Matthew Warner" userId="389b7aa93fe24cc9" providerId="Windows Live" clId="Web-{74F7966B-73DF-432F-55BA-A03AE20C3522}" dt="2020-08-29T19:07:09.361" v="222" actId="20577"/>
          <ac:spMkLst>
            <pc:docMk/>
            <pc:sldMk cId="2975521112" sldId="259"/>
            <ac:spMk id="3" creationId="{A94ED92E-9B1F-48CA-A2B2-FF65221C2F5D}"/>
          </ac:spMkLst>
        </pc:spChg>
      </pc:sldChg>
      <pc:sldChg chg="modSp">
        <pc:chgData name="Matthew Warner" userId="389b7aa93fe24cc9" providerId="Windows Live" clId="Web-{74F7966B-73DF-432F-55BA-A03AE20C3522}" dt="2020-08-29T19:07:15.251" v="224" actId="20577"/>
        <pc:sldMkLst>
          <pc:docMk/>
          <pc:sldMk cId="2064274216" sldId="260"/>
        </pc:sldMkLst>
        <pc:spChg chg="mod">
          <ac:chgData name="Matthew Warner" userId="389b7aa93fe24cc9" providerId="Windows Live" clId="Web-{74F7966B-73DF-432F-55BA-A03AE20C3522}" dt="2020-08-29T19:07:15.251" v="224" actId="20577"/>
          <ac:spMkLst>
            <pc:docMk/>
            <pc:sldMk cId="2064274216" sldId="260"/>
            <ac:spMk id="2" creationId="{55802B4E-CEAD-4FCC-B90E-0E1D5313FF6A}"/>
          </ac:spMkLst>
        </pc:spChg>
      </pc:sldChg>
      <pc:sldChg chg="modSp">
        <pc:chgData name="Matthew Warner" userId="389b7aa93fe24cc9" providerId="Windows Live" clId="Web-{74F7966B-73DF-432F-55BA-A03AE20C3522}" dt="2020-08-29T19:10:17.894" v="485" actId="20577"/>
        <pc:sldMkLst>
          <pc:docMk/>
          <pc:sldMk cId="2724415173" sldId="261"/>
        </pc:sldMkLst>
        <pc:spChg chg="mod">
          <ac:chgData name="Matthew Warner" userId="389b7aa93fe24cc9" providerId="Windows Live" clId="Web-{74F7966B-73DF-432F-55BA-A03AE20C3522}" dt="2020-08-29T19:10:17.894" v="485" actId="20577"/>
          <ac:spMkLst>
            <pc:docMk/>
            <pc:sldMk cId="2724415173" sldId="261"/>
            <ac:spMk id="3" creationId="{69852C57-983A-4ED4-A2E9-A96733015953}"/>
          </ac:spMkLst>
        </pc:spChg>
      </pc:sldChg>
      <pc:sldChg chg="modSp">
        <pc:chgData name="Matthew Warner" userId="389b7aa93fe24cc9" providerId="Windows Live" clId="Web-{74F7966B-73DF-432F-55BA-A03AE20C3522}" dt="2020-08-29T19:14:29.069" v="651" actId="20577"/>
        <pc:sldMkLst>
          <pc:docMk/>
          <pc:sldMk cId="2679292092" sldId="262"/>
        </pc:sldMkLst>
        <pc:spChg chg="mod">
          <ac:chgData name="Matthew Warner" userId="389b7aa93fe24cc9" providerId="Windows Live" clId="Web-{74F7966B-73DF-432F-55BA-A03AE20C3522}" dt="2020-08-29T19:14:29.069" v="651" actId="20577"/>
          <ac:spMkLst>
            <pc:docMk/>
            <pc:sldMk cId="2679292092" sldId="262"/>
            <ac:spMk id="3" creationId="{1C31657E-A052-466D-9218-FD671392B5A7}"/>
          </ac:spMkLst>
        </pc:spChg>
      </pc:sldChg>
      <pc:sldChg chg="modSp">
        <pc:chgData name="Matthew Warner" userId="389b7aa93fe24cc9" providerId="Windows Live" clId="Web-{74F7966B-73DF-432F-55BA-A03AE20C3522}" dt="2020-08-29T19:11:33.536" v="559" actId="20577"/>
        <pc:sldMkLst>
          <pc:docMk/>
          <pc:sldMk cId="730710973" sldId="263"/>
        </pc:sldMkLst>
        <pc:spChg chg="mod">
          <ac:chgData name="Matthew Warner" userId="389b7aa93fe24cc9" providerId="Windows Live" clId="Web-{74F7966B-73DF-432F-55BA-A03AE20C3522}" dt="2020-08-29T19:11:33.536" v="559" actId="20577"/>
          <ac:spMkLst>
            <pc:docMk/>
            <pc:sldMk cId="730710973" sldId="263"/>
            <ac:spMk id="3" creationId="{185F4526-CFCB-4306-B94F-83D5DD5CE80A}"/>
          </ac:spMkLst>
        </pc:spChg>
      </pc:sldChg>
      <pc:sldChg chg="del">
        <pc:chgData name="Matthew Warner" userId="389b7aa93fe24cc9" providerId="Windows Live" clId="Web-{74F7966B-73DF-432F-55BA-A03AE20C3522}" dt="2020-08-29T19:11:47.848" v="562"/>
        <pc:sldMkLst>
          <pc:docMk/>
          <pc:sldMk cId="373214369" sldId="264"/>
        </pc:sldMkLst>
      </pc:sldChg>
      <pc:sldChg chg="del">
        <pc:chgData name="Matthew Warner" userId="389b7aa93fe24cc9" providerId="Windows Live" clId="Web-{74F7966B-73DF-432F-55BA-A03AE20C3522}" dt="2020-08-29T19:11:53.020" v="563"/>
        <pc:sldMkLst>
          <pc:docMk/>
          <pc:sldMk cId="3039479220" sldId="265"/>
        </pc:sldMkLst>
      </pc:sldChg>
      <pc:sldChg chg="del">
        <pc:chgData name="Matthew Warner" userId="389b7aa93fe24cc9" providerId="Windows Live" clId="Web-{74F7966B-73DF-432F-55BA-A03AE20C3522}" dt="2020-08-29T19:12:05.255" v="564"/>
        <pc:sldMkLst>
          <pc:docMk/>
          <pc:sldMk cId="252762970" sldId="266"/>
        </pc:sldMkLst>
      </pc:sldChg>
      <pc:sldChg chg="modSp">
        <pc:chgData name="Matthew Warner" userId="389b7aa93fe24cc9" providerId="Windows Live" clId="Web-{74F7966B-73DF-432F-55BA-A03AE20C3522}" dt="2020-08-29T19:12:17.193" v="567" actId="20577"/>
        <pc:sldMkLst>
          <pc:docMk/>
          <pc:sldMk cId="3420347925" sldId="267"/>
        </pc:sldMkLst>
        <pc:spChg chg="mod">
          <ac:chgData name="Matthew Warner" userId="389b7aa93fe24cc9" providerId="Windows Live" clId="Web-{74F7966B-73DF-432F-55BA-A03AE20C3522}" dt="2020-08-29T19:12:17.193" v="567" actId="20577"/>
          <ac:spMkLst>
            <pc:docMk/>
            <pc:sldMk cId="3420347925" sldId="267"/>
            <ac:spMk id="3" creationId="{8008E226-FFE2-48EE-B58E-3A901D4D27E8}"/>
          </ac:spMkLst>
        </pc:spChg>
      </pc:sldChg>
      <pc:sldChg chg="modSp">
        <pc:chgData name="Matthew Warner" userId="389b7aa93fe24cc9" providerId="Windows Live" clId="Web-{74F7966B-73DF-432F-55BA-A03AE20C3522}" dt="2020-08-29T19:12:48.646" v="573" actId="20577"/>
        <pc:sldMkLst>
          <pc:docMk/>
          <pc:sldMk cId="337103106" sldId="269"/>
        </pc:sldMkLst>
        <pc:spChg chg="mod">
          <ac:chgData name="Matthew Warner" userId="389b7aa93fe24cc9" providerId="Windows Live" clId="Web-{74F7966B-73DF-432F-55BA-A03AE20C3522}" dt="2020-08-29T19:12:48.646" v="573" actId="20577"/>
          <ac:spMkLst>
            <pc:docMk/>
            <pc:sldMk cId="337103106" sldId="269"/>
            <ac:spMk id="3" creationId="{E4388549-A6DD-4B47-9AF0-1810E08B5629}"/>
          </ac:spMkLst>
        </pc:spChg>
      </pc:sldChg>
      <pc:sldChg chg="modSp">
        <pc:chgData name="Matthew Warner" userId="389b7aa93fe24cc9" providerId="Windows Live" clId="Web-{74F7966B-73DF-432F-55BA-A03AE20C3522}" dt="2020-08-29T19:13:45.444" v="645" actId="20577"/>
        <pc:sldMkLst>
          <pc:docMk/>
          <pc:sldMk cId="870379013" sldId="270"/>
        </pc:sldMkLst>
        <pc:spChg chg="mod">
          <ac:chgData name="Matthew Warner" userId="389b7aa93fe24cc9" providerId="Windows Live" clId="Web-{74F7966B-73DF-432F-55BA-A03AE20C3522}" dt="2020-08-29T19:13:45.444" v="645" actId="20577"/>
          <ac:spMkLst>
            <pc:docMk/>
            <pc:sldMk cId="870379013" sldId="270"/>
            <ac:spMk id="3" creationId="{08331B47-5309-4035-8EA1-269697DBA0C8}"/>
          </ac:spMkLst>
        </pc:spChg>
      </pc:sldChg>
      <pc:sldChg chg="modSp">
        <pc:chgData name="Matthew Warner" userId="389b7aa93fe24cc9" providerId="Windows Live" clId="Web-{74F7966B-73DF-432F-55BA-A03AE20C3522}" dt="2020-08-29T19:13:18.381" v="579" actId="20577"/>
        <pc:sldMkLst>
          <pc:docMk/>
          <pc:sldMk cId="656484464" sldId="271"/>
        </pc:sldMkLst>
        <pc:spChg chg="mod">
          <ac:chgData name="Matthew Warner" userId="389b7aa93fe24cc9" providerId="Windows Live" clId="Web-{74F7966B-73DF-432F-55BA-A03AE20C3522}" dt="2020-08-29T19:13:18.381" v="579" actId="20577"/>
          <ac:spMkLst>
            <pc:docMk/>
            <pc:sldMk cId="656484464" sldId="271"/>
            <ac:spMk id="2" creationId="{1E4C2A9E-C0F4-4E0F-AFFE-27A0CF3625B5}"/>
          </ac:spMkLst>
        </pc:spChg>
      </pc:sldChg>
      <pc:sldChg chg="del">
        <pc:chgData name="Matthew Warner" userId="389b7aa93fe24cc9" providerId="Windows Live" clId="Web-{74F7966B-73DF-432F-55BA-A03AE20C3522}" dt="2020-08-29T19:12:55.443" v="576"/>
        <pc:sldMkLst>
          <pc:docMk/>
          <pc:sldMk cId="902538000" sldId="272"/>
        </pc:sldMkLst>
      </pc:sldChg>
      <pc:sldChg chg="modSp new ord">
        <pc:chgData name="Matthew Warner" userId="389b7aa93fe24cc9" providerId="Windows Live" clId="Web-{74F7966B-73DF-432F-55BA-A03AE20C3522}" dt="2020-08-29T19:29:07.445" v="1722" actId="20577"/>
        <pc:sldMkLst>
          <pc:docMk/>
          <pc:sldMk cId="4150202754" sldId="272"/>
        </pc:sldMkLst>
        <pc:spChg chg="mod">
          <ac:chgData name="Matthew Warner" userId="389b7aa93fe24cc9" providerId="Windows Live" clId="Web-{74F7966B-73DF-432F-55BA-A03AE20C3522}" dt="2020-08-29T19:17:53.872" v="730" actId="20577"/>
          <ac:spMkLst>
            <pc:docMk/>
            <pc:sldMk cId="4150202754" sldId="272"/>
            <ac:spMk id="2" creationId="{23892C42-E835-4CE4-A4CF-31A0589D4B1B}"/>
          </ac:spMkLst>
        </pc:spChg>
        <pc:spChg chg="mod">
          <ac:chgData name="Matthew Warner" userId="389b7aa93fe24cc9" providerId="Windows Live" clId="Web-{74F7966B-73DF-432F-55BA-A03AE20C3522}" dt="2020-08-29T19:29:07.445" v="1722" actId="20577"/>
          <ac:spMkLst>
            <pc:docMk/>
            <pc:sldMk cId="4150202754" sldId="272"/>
            <ac:spMk id="3" creationId="{B6B3A622-6FDD-4897-A494-07F8EE4BBCCC}"/>
          </ac:spMkLst>
        </pc:spChg>
      </pc:sldChg>
      <pc:sldChg chg="modSp new">
        <pc:chgData name="Matthew Warner" userId="389b7aa93fe24cc9" providerId="Windows Live" clId="Web-{74F7966B-73DF-432F-55BA-A03AE20C3522}" dt="2020-08-30T14:50:46.532" v="2075" actId="20577"/>
        <pc:sldMkLst>
          <pc:docMk/>
          <pc:sldMk cId="2469862658" sldId="273"/>
        </pc:sldMkLst>
        <pc:spChg chg="mod">
          <ac:chgData name="Matthew Warner" userId="389b7aa93fe24cc9" providerId="Windows Live" clId="Web-{74F7966B-73DF-432F-55BA-A03AE20C3522}" dt="2020-08-29T20:14:45.551" v="1755" actId="20577"/>
          <ac:spMkLst>
            <pc:docMk/>
            <pc:sldMk cId="2469862658" sldId="273"/>
            <ac:spMk id="2" creationId="{4657CA14-3F32-4A34-9F9B-6055248C8B24}"/>
          </ac:spMkLst>
        </pc:spChg>
        <pc:spChg chg="mod">
          <ac:chgData name="Matthew Warner" userId="389b7aa93fe24cc9" providerId="Windows Live" clId="Web-{74F7966B-73DF-432F-55BA-A03AE20C3522}" dt="2020-08-30T14:50:46.532" v="2075" actId="20577"/>
          <ac:spMkLst>
            <pc:docMk/>
            <pc:sldMk cId="2469862658" sldId="273"/>
            <ac:spMk id="3" creationId="{7C1601A4-69CB-4A48-AE96-EE99E72FF3F2}"/>
          </ac:spMkLst>
        </pc:spChg>
      </pc:sldChg>
      <pc:sldChg chg="del">
        <pc:chgData name="Matthew Warner" userId="389b7aa93fe24cc9" providerId="Windows Live" clId="Web-{74F7966B-73DF-432F-55BA-A03AE20C3522}" dt="2020-08-29T19:12:52.240" v="575"/>
        <pc:sldMkLst>
          <pc:docMk/>
          <pc:sldMk cId="3790712454" sldId="273"/>
        </pc:sldMkLst>
      </pc:sldChg>
      <pc:sldChg chg="del">
        <pc:chgData name="Matthew Warner" userId="389b7aa93fe24cc9" providerId="Windows Live" clId="Web-{74F7966B-73DF-432F-55BA-A03AE20C3522}" dt="2020-08-29T19:11:39.817" v="561"/>
        <pc:sldMkLst>
          <pc:docMk/>
          <pc:sldMk cId="3936753933" sldId="274"/>
        </pc:sldMkLst>
      </pc:sldChg>
    </pc:docChg>
  </pc:docChgLst>
  <pc:docChgLst>
    <pc:chgData name="Charlie Garavaglia" userId="00d661aca25ac8aa" providerId="Windows Live" clId="Web-{1EBCD0EA-01FE-447B-A94D-AD64C4C53561}"/>
    <pc:docChg chg="modSld">
      <pc:chgData name="Charlie Garavaglia" userId="00d661aca25ac8aa" providerId="Windows Live" clId="Web-{1EBCD0EA-01FE-447B-A94D-AD64C4C53561}" dt="2020-08-25T03:02:37.674" v="7" actId="20577"/>
      <pc:docMkLst>
        <pc:docMk/>
      </pc:docMkLst>
      <pc:sldChg chg="modSp">
        <pc:chgData name="Charlie Garavaglia" userId="00d661aca25ac8aa" providerId="Windows Live" clId="Web-{1EBCD0EA-01FE-447B-A94D-AD64C4C53561}" dt="2020-08-25T03:02:37.674" v="7" actId="20577"/>
        <pc:sldMkLst>
          <pc:docMk/>
          <pc:sldMk cId="902538000" sldId="272"/>
        </pc:sldMkLst>
        <pc:spChg chg="mod">
          <ac:chgData name="Charlie Garavaglia" userId="00d661aca25ac8aa" providerId="Windows Live" clId="Web-{1EBCD0EA-01FE-447B-A94D-AD64C4C53561}" dt="2020-08-25T03:02:37.674" v="7" actId="20577"/>
          <ac:spMkLst>
            <pc:docMk/>
            <pc:sldMk cId="902538000" sldId="272"/>
            <ac:spMk id="3" creationId="{6271AC3D-871B-45AF-B1F8-4A33E6A8EB79}"/>
          </ac:spMkLst>
        </pc:spChg>
      </pc:sldChg>
    </pc:docChg>
  </pc:docChgLst>
  <pc:docChgLst>
    <pc:chgData name="Matthew Warner" userId="389b7aa93fe24cc9" providerId="Windows Live" clId="Web-{05C2AEA3-BFA4-4BDE-BBD5-3918D60ED2AA}"/>
    <pc:docChg chg="addSld modSld sldOrd">
      <pc:chgData name="Matthew Warner" userId="389b7aa93fe24cc9" providerId="Windows Live" clId="Web-{05C2AEA3-BFA4-4BDE-BBD5-3918D60ED2AA}" dt="2020-08-26T16:19:46.609" v="2048" actId="20577"/>
      <pc:docMkLst>
        <pc:docMk/>
      </pc:docMkLst>
      <pc:sldChg chg="modSp">
        <pc:chgData name="Matthew Warner" userId="389b7aa93fe24cc9" providerId="Windows Live" clId="Web-{05C2AEA3-BFA4-4BDE-BBD5-3918D60ED2AA}" dt="2020-08-26T16:19:46.609" v="2047" actId="20577"/>
        <pc:sldMkLst>
          <pc:docMk/>
          <pc:sldMk cId="730710973" sldId="263"/>
        </pc:sldMkLst>
        <pc:spChg chg="mod">
          <ac:chgData name="Matthew Warner" userId="389b7aa93fe24cc9" providerId="Windows Live" clId="Web-{05C2AEA3-BFA4-4BDE-BBD5-3918D60ED2AA}" dt="2020-08-26T14:43:17.895" v="495" actId="1076"/>
          <ac:spMkLst>
            <pc:docMk/>
            <pc:sldMk cId="730710973" sldId="263"/>
            <ac:spMk id="2" creationId="{E97AC7CA-BE6D-4007-9FD3-921A52AC69F3}"/>
          </ac:spMkLst>
        </pc:spChg>
        <pc:spChg chg="mod">
          <ac:chgData name="Matthew Warner" userId="389b7aa93fe24cc9" providerId="Windows Live" clId="Web-{05C2AEA3-BFA4-4BDE-BBD5-3918D60ED2AA}" dt="2020-08-26T16:19:46.609" v="2047" actId="20577"/>
          <ac:spMkLst>
            <pc:docMk/>
            <pc:sldMk cId="730710973" sldId="263"/>
            <ac:spMk id="3" creationId="{185F4526-CFCB-4306-B94F-83D5DD5CE80A}"/>
          </ac:spMkLst>
        </pc:spChg>
      </pc:sldChg>
      <pc:sldChg chg="modSp new ord">
        <pc:chgData name="Matthew Warner" userId="389b7aa93fe24cc9" providerId="Windows Live" clId="Web-{05C2AEA3-BFA4-4BDE-BBD5-3918D60ED2AA}" dt="2020-08-26T16:17:46.064" v="1765" actId="20577"/>
        <pc:sldMkLst>
          <pc:docMk/>
          <pc:sldMk cId="3936753933" sldId="274"/>
        </pc:sldMkLst>
        <pc:spChg chg="mod">
          <ac:chgData name="Matthew Warner" userId="389b7aa93fe24cc9" providerId="Windows Live" clId="Web-{05C2AEA3-BFA4-4BDE-BBD5-3918D60ED2AA}" dt="2020-08-26T16:13:20.989" v="1172" actId="1076"/>
          <ac:spMkLst>
            <pc:docMk/>
            <pc:sldMk cId="3936753933" sldId="274"/>
            <ac:spMk id="2" creationId="{6CFEDE31-0F58-4774-9328-8C65C202D437}"/>
          </ac:spMkLst>
        </pc:spChg>
        <pc:spChg chg="mod">
          <ac:chgData name="Matthew Warner" userId="389b7aa93fe24cc9" providerId="Windows Live" clId="Web-{05C2AEA3-BFA4-4BDE-BBD5-3918D60ED2AA}" dt="2020-08-26T16:17:46.064" v="1765" actId="20577"/>
          <ac:spMkLst>
            <pc:docMk/>
            <pc:sldMk cId="3936753933" sldId="274"/>
            <ac:spMk id="3" creationId="{DE7D8463-D174-44B9-952E-C195D56426D9}"/>
          </ac:spMkLst>
        </pc:spChg>
      </pc:sldChg>
    </pc:docChg>
  </pc:docChgLst>
  <pc:docChgLst>
    <pc:chgData name="Matthew Warner" userId="389b7aa93fe24cc9" providerId="Windows Live" clId="Web-{B31360A1-ACF1-49B7-8BF8-42258131D342}"/>
    <pc:docChg chg="modSld">
      <pc:chgData name="Matthew Warner" userId="389b7aa93fe24cc9" providerId="Windows Live" clId="Web-{B31360A1-ACF1-49B7-8BF8-42258131D342}" dt="2020-08-27T23:23:33.865" v="1" actId="20577"/>
      <pc:docMkLst>
        <pc:docMk/>
      </pc:docMkLst>
      <pc:sldChg chg="modSp">
        <pc:chgData name="Matthew Warner" userId="389b7aa93fe24cc9" providerId="Windows Live" clId="Web-{B31360A1-ACF1-49B7-8BF8-42258131D342}" dt="2020-08-27T23:23:33.865" v="0" actId="20577"/>
        <pc:sldMkLst>
          <pc:docMk/>
          <pc:sldMk cId="252762970" sldId="266"/>
        </pc:sldMkLst>
        <pc:spChg chg="mod">
          <ac:chgData name="Matthew Warner" userId="389b7aa93fe24cc9" providerId="Windows Live" clId="Web-{B31360A1-ACF1-49B7-8BF8-42258131D342}" dt="2020-08-27T23:23:33.865" v="0" actId="20577"/>
          <ac:spMkLst>
            <pc:docMk/>
            <pc:sldMk cId="252762970" sldId="266"/>
            <ac:spMk id="3" creationId="{82263948-6025-4804-AC47-C8C6B9AF6630}"/>
          </ac:spMkLst>
        </pc:spChg>
      </pc:sldChg>
    </pc:docChg>
  </pc:docChgLst>
  <pc:docChgLst>
    <pc:chgData name="Matthew Warner" userId="389b7aa93fe24cc9" providerId="Windows Live" clId="Web-{D4DF55F7-9267-4B32-4D4D-6B9A685D7966}"/>
    <pc:docChg chg="modSld">
      <pc:chgData name="Matthew Warner" userId="389b7aa93fe24cc9" providerId="Windows Live" clId="Web-{D4DF55F7-9267-4B32-4D4D-6B9A685D7966}" dt="2020-09-02T00:17:58.126" v="155" actId="20577"/>
      <pc:docMkLst>
        <pc:docMk/>
      </pc:docMkLst>
      <pc:sldChg chg="modSp">
        <pc:chgData name="Matthew Warner" userId="389b7aa93fe24cc9" providerId="Windows Live" clId="Web-{D4DF55F7-9267-4B32-4D4D-6B9A685D7966}" dt="2020-09-02T00:15:26.157" v="24" actId="20577"/>
        <pc:sldMkLst>
          <pc:docMk/>
          <pc:sldMk cId="2975521112" sldId="259"/>
        </pc:sldMkLst>
        <pc:spChg chg="mod">
          <ac:chgData name="Matthew Warner" userId="389b7aa93fe24cc9" providerId="Windows Live" clId="Web-{D4DF55F7-9267-4B32-4D4D-6B9A685D7966}" dt="2020-09-02T00:15:26.157" v="24" actId="20577"/>
          <ac:spMkLst>
            <pc:docMk/>
            <pc:sldMk cId="2975521112" sldId="259"/>
            <ac:spMk id="3" creationId="{A94ED92E-9B1F-48CA-A2B2-FF65221C2F5D}"/>
          </ac:spMkLst>
        </pc:spChg>
      </pc:sldChg>
      <pc:sldChg chg="modSp">
        <pc:chgData name="Matthew Warner" userId="389b7aa93fe24cc9" providerId="Windows Live" clId="Web-{D4DF55F7-9267-4B32-4D4D-6B9A685D7966}" dt="2020-09-02T00:17:58.110" v="154" actId="20577"/>
        <pc:sldMkLst>
          <pc:docMk/>
          <pc:sldMk cId="2469862658" sldId="273"/>
        </pc:sldMkLst>
        <pc:spChg chg="mod">
          <ac:chgData name="Matthew Warner" userId="389b7aa93fe24cc9" providerId="Windows Live" clId="Web-{D4DF55F7-9267-4B32-4D4D-6B9A685D7966}" dt="2020-09-02T00:17:58.110" v="154" actId="20577"/>
          <ac:spMkLst>
            <pc:docMk/>
            <pc:sldMk cId="2469862658" sldId="273"/>
            <ac:spMk id="3" creationId="{7C1601A4-69CB-4A48-AE96-EE99E72FF3F2}"/>
          </ac:spMkLst>
        </pc:spChg>
      </pc:sldChg>
    </pc:docChg>
  </pc:docChgLst>
  <pc:docChgLst>
    <pc:chgData name="Matthew Warner" userId="389b7aa93fe24cc9" providerId="Windows Live" clId="Web-{E5170A36-3B63-4B55-9B7A-85D3B3CA92FF}"/>
    <pc:docChg chg="modSld">
      <pc:chgData name="Matthew Warner" userId="389b7aa93fe24cc9" providerId="Windows Live" clId="Web-{E5170A36-3B63-4B55-9B7A-85D3B3CA92FF}" dt="2020-08-25T21:28:51.477" v="323" actId="20577"/>
      <pc:docMkLst>
        <pc:docMk/>
      </pc:docMkLst>
      <pc:sldChg chg="modSp">
        <pc:chgData name="Matthew Warner" userId="389b7aa93fe24cc9" providerId="Windows Live" clId="Web-{E5170A36-3B63-4B55-9B7A-85D3B3CA92FF}" dt="2020-08-25T21:20:22.805" v="72" actId="20577"/>
        <pc:sldMkLst>
          <pc:docMk/>
          <pc:sldMk cId="2724415173" sldId="261"/>
        </pc:sldMkLst>
        <pc:spChg chg="mod">
          <ac:chgData name="Matthew Warner" userId="389b7aa93fe24cc9" providerId="Windows Live" clId="Web-{E5170A36-3B63-4B55-9B7A-85D3B3CA92FF}" dt="2020-08-25T21:20:22.805" v="72" actId="20577"/>
          <ac:spMkLst>
            <pc:docMk/>
            <pc:sldMk cId="2724415173" sldId="261"/>
            <ac:spMk id="3" creationId="{69852C57-983A-4ED4-A2E9-A96733015953}"/>
          </ac:spMkLst>
        </pc:spChg>
      </pc:sldChg>
      <pc:sldChg chg="modSp">
        <pc:chgData name="Matthew Warner" userId="389b7aa93fe24cc9" providerId="Windows Live" clId="Web-{E5170A36-3B63-4B55-9B7A-85D3B3CA92FF}" dt="2020-08-25T21:28:51.461" v="322" actId="20577"/>
        <pc:sldMkLst>
          <pc:docMk/>
          <pc:sldMk cId="373214369" sldId="264"/>
        </pc:sldMkLst>
        <pc:spChg chg="mod">
          <ac:chgData name="Matthew Warner" userId="389b7aa93fe24cc9" providerId="Windows Live" clId="Web-{E5170A36-3B63-4B55-9B7A-85D3B3CA92FF}" dt="2020-08-25T21:28:51.461" v="322" actId="20577"/>
          <ac:spMkLst>
            <pc:docMk/>
            <pc:sldMk cId="373214369" sldId="264"/>
            <ac:spMk id="3" creationId="{1E614483-10C4-418F-A031-02C4467C14E7}"/>
          </ac:spMkLst>
        </pc:spChg>
      </pc:sldChg>
      <pc:sldChg chg="modSp">
        <pc:chgData name="Matthew Warner" userId="389b7aa93fe24cc9" providerId="Windows Live" clId="Web-{E5170A36-3B63-4B55-9B7A-85D3B3CA92FF}" dt="2020-08-25T21:23:36.539" v="118" actId="20577"/>
        <pc:sldMkLst>
          <pc:docMk/>
          <pc:sldMk cId="3039479220" sldId="265"/>
        </pc:sldMkLst>
        <pc:spChg chg="mod">
          <ac:chgData name="Matthew Warner" userId="389b7aa93fe24cc9" providerId="Windows Live" clId="Web-{E5170A36-3B63-4B55-9B7A-85D3B3CA92FF}" dt="2020-08-25T21:23:36.539" v="118" actId="20577"/>
          <ac:spMkLst>
            <pc:docMk/>
            <pc:sldMk cId="3039479220" sldId="265"/>
            <ac:spMk id="3" creationId="{BA874226-B518-44A7-B142-BA0EFCF75816}"/>
          </ac:spMkLst>
        </pc:spChg>
      </pc:sldChg>
      <pc:sldChg chg="modSp">
        <pc:chgData name="Matthew Warner" userId="389b7aa93fe24cc9" providerId="Windows Live" clId="Web-{E5170A36-3B63-4B55-9B7A-85D3B3CA92FF}" dt="2020-08-25T21:23:42.305" v="120" actId="20577"/>
        <pc:sldMkLst>
          <pc:docMk/>
          <pc:sldMk cId="252762970" sldId="266"/>
        </pc:sldMkLst>
        <pc:spChg chg="mod">
          <ac:chgData name="Matthew Warner" userId="389b7aa93fe24cc9" providerId="Windows Live" clId="Web-{E5170A36-3B63-4B55-9B7A-85D3B3CA92FF}" dt="2020-08-25T21:23:42.305" v="120" actId="20577"/>
          <ac:spMkLst>
            <pc:docMk/>
            <pc:sldMk cId="252762970" sldId="266"/>
            <ac:spMk id="3" creationId="{82263948-6025-4804-AC47-C8C6B9AF6630}"/>
          </ac:spMkLst>
        </pc:spChg>
      </pc:sldChg>
      <pc:sldChg chg="modSp">
        <pc:chgData name="Matthew Warner" userId="389b7aa93fe24cc9" providerId="Windows Live" clId="Web-{E5170A36-3B63-4B55-9B7A-85D3B3CA92FF}" dt="2020-08-25T21:24:14.789" v="123" actId="20577"/>
        <pc:sldMkLst>
          <pc:docMk/>
          <pc:sldMk cId="3420347925" sldId="267"/>
        </pc:sldMkLst>
        <pc:spChg chg="mod">
          <ac:chgData name="Matthew Warner" userId="389b7aa93fe24cc9" providerId="Windows Live" clId="Web-{E5170A36-3B63-4B55-9B7A-85D3B3CA92FF}" dt="2020-08-25T21:24:14.789" v="123" actId="20577"/>
          <ac:spMkLst>
            <pc:docMk/>
            <pc:sldMk cId="3420347925" sldId="267"/>
            <ac:spMk id="3" creationId="{8008E226-FFE2-48EE-B58E-3A901D4D27E8}"/>
          </ac:spMkLst>
        </pc:spChg>
      </pc:sldChg>
      <pc:sldChg chg="modSp">
        <pc:chgData name="Matthew Warner" userId="389b7aa93fe24cc9" providerId="Windows Live" clId="Web-{E5170A36-3B63-4B55-9B7A-85D3B3CA92FF}" dt="2020-08-25T21:24:28.711" v="128" actId="20577"/>
        <pc:sldMkLst>
          <pc:docMk/>
          <pc:sldMk cId="3562130829" sldId="268"/>
        </pc:sldMkLst>
        <pc:spChg chg="mod">
          <ac:chgData name="Matthew Warner" userId="389b7aa93fe24cc9" providerId="Windows Live" clId="Web-{E5170A36-3B63-4B55-9B7A-85D3B3CA92FF}" dt="2020-08-25T21:24:28.711" v="128" actId="20577"/>
          <ac:spMkLst>
            <pc:docMk/>
            <pc:sldMk cId="3562130829" sldId="268"/>
            <ac:spMk id="3" creationId="{6C81B47E-EA99-4DBD-B5AA-63DD01F45EEC}"/>
          </ac:spMkLst>
        </pc:spChg>
      </pc:sldChg>
      <pc:sldChg chg="modSp">
        <pc:chgData name="Matthew Warner" userId="389b7aa93fe24cc9" providerId="Windows Live" clId="Web-{E5170A36-3B63-4B55-9B7A-85D3B3CA92FF}" dt="2020-08-25T21:24:44.133" v="132" actId="20577"/>
        <pc:sldMkLst>
          <pc:docMk/>
          <pc:sldMk cId="337103106" sldId="269"/>
        </pc:sldMkLst>
        <pc:spChg chg="mod">
          <ac:chgData name="Matthew Warner" userId="389b7aa93fe24cc9" providerId="Windows Live" clId="Web-{E5170A36-3B63-4B55-9B7A-85D3B3CA92FF}" dt="2020-08-25T21:24:44.133" v="132" actId="20577"/>
          <ac:spMkLst>
            <pc:docMk/>
            <pc:sldMk cId="337103106" sldId="269"/>
            <ac:spMk id="3" creationId="{E4388549-A6DD-4B47-9AF0-1810E08B5629}"/>
          </ac:spMkLst>
        </pc:spChg>
      </pc:sldChg>
      <pc:sldChg chg="modSp">
        <pc:chgData name="Matthew Warner" userId="389b7aa93fe24cc9" providerId="Windows Live" clId="Web-{E5170A36-3B63-4B55-9B7A-85D3B3CA92FF}" dt="2020-08-25T21:27:33.633" v="206" actId="20577"/>
        <pc:sldMkLst>
          <pc:docMk/>
          <pc:sldMk cId="656484464" sldId="271"/>
        </pc:sldMkLst>
        <pc:spChg chg="mod">
          <ac:chgData name="Matthew Warner" userId="389b7aa93fe24cc9" providerId="Windows Live" clId="Web-{E5170A36-3B63-4B55-9B7A-85D3B3CA92FF}" dt="2020-08-25T21:27:33.633" v="206" actId="20577"/>
          <ac:spMkLst>
            <pc:docMk/>
            <pc:sldMk cId="656484464" sldId="271"/>
            <ac:spMk id="3" creationId="{D327E97E-AE1B-400B-A18F-C9C7C854DCEB}"/>
          </ac:spMkLst>
        </pc:spChg>
      </pc:sldChg>
      <pc:sldChg chg="modSp">
        <pc:chgData name="Matthew Warner" userId="389b7aa93fe24cc9" providerId="Windows Live" clId="Web-{E5170A36-3B63-4B55-9B7A-85D3B3CA92FF}" dt="2020-08-25T21:26:38.023" v="142" actId="20577"/>
        <pc:sldMkLst>
          <pc:docMk/>
          <pc:sldMk cId="902538000" sldId="272"/>
        </pc:sldMkLst>
        <pc:spChg chg="mod">
          <ac:chgData name="Matthew Warner" userId="389b7aa93fe24cc9" providerId="Windows Live" clId="Web-{E5170A36-3B63-4B55-9B7A-85D3B3CA92FF}" dt="2020-08-25T21:26:38.023" v="142" actId="20577"/>
          <ac:spMkLst>
            <pc:docMk/>
            <pc:sldMk cId="902538000" sldId="272"/>
            <ac:spMk id="3" creationId="{6271AC3D-871B-45AF-B1F8-4A33E6A8EB79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980C82-6404-4EED-A730-A8A020D36DEF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F8447DD-1A24-4039-9E96-141F45DC70EA}">
      <dgm:prSet/>
      <dgm:spPr/>
      <dgm:t>
        <a:bodyPr/>
        <a:lstStyle/>
        <a:p>
          <a:r>
            <a:rPr lang="en-US" baseline="0"/>
            <a:t>Recursion = when a function calls itself</a:t>
          </a:r>
          <a:endParaRPr lang="en-US"/>
        </a:p>
      </dgm:t>
    </dgm:pt>
    <dgm:pt modelId="{6109331B-3568-4612-AF8D-DA6CAB52CECE}" type="parTrans" cxnId="{A8D3E744-7506-4A65-A692-2CA9C7FD9C48}">
      <dgm:prSet/>
      <dgm:spPr/>
      <dgm:t>
        <a:bodyPr/>
        <a:lstStyle/>
        <a:p>
          <a:endParaRPr lang="en-US"/>
        </a:p>
      </dgm:t>
    </dgm:pt>
    <dgm:pt modelId="{0C43CDAF-7A4A-4EC1-BD5E-5FD785CC6918}" type="sibTrans" cxnId="{A8D3E744-7506-4A65-A692-2CA9C7FD9C48}">
      <dgm:prSet/>
      <dgm:spPr/>
      <dgm:t>
        <a:bodyPr/>
        <a:lstStyle/>
        <a:p>
          <a:endParaRPr lang="en-US"/>
        </a:p>
      </dgm:t>
    </dgm:pt>
    <dgm:pt modelId="{840A2A6C-5DEE-4FF4-9751-59DB3D8D1DDB}">
      <dgm:prSet/>
      <dgm:spPr/>
      <dgm:t>
        <a:bodyPr/>
        <a:lstStyle/>
        <a:p>
          <a:r>
            <a:rPr lang="en-US" baseline="0" dirty="0"/>
            <a:t>Recursion is regularly asked about in entry-level data scientist and data engineer interviews.</a:t>
          </a:r>
          <a:endParaRPr lang="en-US" dirty="0"/>
        </a:p>
      </dgm:t>
    </dgm:pt>
    <dgm:pt modelId="{002AE5FD-04F8-43B8-9E27-AD6D9A46CCB6}" type="parTrans" cxnId="{7B735740-64D3-4D80-9C4B-9AB0594AB78E}">
      <dgm:prSet/>
      <dgm:spPr/>
      <dgm:t>
        <a:bodyPr/>
        <a:lstStyle/>
        <a:p>
          <a:endParaRPr lang="en-US"/>
        </a:p>
      </dgm:t>
    </dgm:pt>
    <dgm:pt modelId="{87CB349E-04D0-4FE4-A139-7B9101244006}" type="sibTrans" cxnId="{7B735740-64D3-4D80-9C4B-9AB0594AB78E}">
      <dgm:prSet/>
      <dgm:spPr/>
      <dgm:t>
        <a:bodyPr/>
        <a:lstStyle/>
        <a:p>
          <a:endParaRPr lang="en-US"/>
        </a:p>
      </dgm:t>
    </dgm:pt>
    <dgm:pt modelId="{9032BB34-9CF5-467F-AB0F-1039C732937D}">
      <dgm:prSet/>
      <dgm:spPr/>
      <dgm:t>
        <a:bodyPr/>
        <a:lstStyle/>
        <a:p>
          <a:r>
            <a:rPr lang="en-US" baseline="0" dirty="0"/>
            <a:t>It is possible to write a function that never terminates, so be careful! </a:t>
          </a:r>
          <a:endParaRPr lang="en-US" dirty="0"/>
        </a:p>
      </dgm:t>
    </dgm:pt>
    <dgm:pt modelId="{2DCA5199-5EF6-4635-95DB-9A284A656585}" type="parTrans" cxnId="{40B9C134-035D-44D8-8F75-765B300BE0D2}">
      <dgm:prSet/>
      <dgm:spPr/>
      <dgm:t>
        <a:bodyPr/>
        <a:lstStyle/>
        <a:p>
          <a:endParaRPr lang="en-US"/>
        </a:p>
      </dgm:t>
    </dgm:pt>
    <dgm:pt modelId="{1370CF96-980A-4529-BF40-FFD7784DB9DD}" type="sibTrans" cxnId="{40B9C134-035D-44D8-8F75-765B300BE0D2}">
      <dgm:prSet/>
      <dgm:spPr/>
      <dgm:t>
        <a:bodyPr/>
        <a:lstStyle/>
        <a:p>
          <a:endParaRPr lang="en-US"/>
        </a:p>
      </dgm:t>
    </dgm:pt>
    <dgm:pt modelId="{3BAA7EB8-6632-4824-8BA1-9B2A0A1DDC10}">
      <dgm:prSet/>
      <dgm:spPr/>
      <dgm:t>
        <a:bodyPr/>
        <a:lstStyle/>
        <a:p>
          <a:r>
            <a:rPr lang="en-US" baseline="0" dirty="0"/>
            <a:t>You will get memory issues (stack overflows) if you mess it up, which you will. It uses a ton of memory to do recursion in general in imperative languages.</a:t>
          </a:r>
          <a:endParaRPr lang="en-US" dirty="0"/>
        </a:p>
      </dgm:t>
    </dgm:pt>
    <dgm:pt modelId="{9A48B82D-35AF-445D-97E1-6E55C83A2747}" type="parTrans" cxnId="{C372351C-FFE6-4EA2-9362-D0D4F30D237E}">
      <dgm:prSet/>
      <dgm:spPr/>
      <dgm:t>
        <a:bodyPr/>
        <a:lstStyle/>
        <a:p>
          <a:endParaRPr lang="en-US"/>
        </a:p>
      </dgm:t>
    </dgm:pt>
    <dgm:pt modelId="{47A8839F-2324-4C71-88E2-92F6AC9C8476}" type="sibTrans" cxnId="{C372351C-FFE6-4EA2-9362-D0D4F30D237E}">
      <dgm:prSet/>
      <dgm:spPr/>
      <dgm:t>
        <a:bodyPr/>
        <a:lstStyle/>
        <a:p>
          <a:endParaRPr lang="en-US"/>
        </a:p>
      </dgm:t>
    </dgm:pt>
    <dgm:pt modelId="{C2D05373-826F-4D12-9E2A-DB6EDA6BE777}" type="pres">
      <dgm:prSet presAssocID="{25980C82-6404-4EED-A730-A8A020D36DEF}" presName="linear" presStyleCnt="0">
        <dgm:presLayoutVars>
          <dgm:animLvl val="lvl"/>
          <dgm:resizeHandles val="exact"/>
        </dgm:presLayoutVars>
      </dgm:prSet>
      <dgm:spPr/>
    </dgm:pt>
    <dgm:pt modelId="{9DA530E5-83EA-416F-935A-FBF049CBDB26}" type="pres">
      <dgm:prSet presAssocID="{AF8447DD-1A24-4039-9E96-141F45DC70E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87473A62-7057-4929-8EBE-278F851B8FAC}" type="pres">
      <dgm:prSet presAssocID="{0C43CDAF-7A4A-4EC1-BD5E-5FD785CC6918}" presName="spacer" presStyleCnt="0"/>
      <dgm:spPr/>
    </dgm:pt>
    <dgm:pt modelId="{6DE8BC7C-15FB-4DA5-8D03-5FACFE1654BA}" type="pres">
      <dgm:prSet presAssocID="{840A2A6C-5DEE-4FF4-9751-59DB3D8D1DDB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A4632C48-5D93-454B-8297-F323A1E78EE2}" type="pres">
      <dgm:prSet presAssocID="{87CB349E-04D0-4FE4-A139-7B9101244006}" presName="spacer" presStyleCnt="0"/>
      <dgm:spPr/>
    </dgm:pt>
    <dgm:pt modelId="{785577CE-54BE-426F-9550-A87683E18393}" type="pres">
      <dgm:prSet presAssocID="{9032BB34-9CF5-467F-AB0F-1039C732937D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A274C375-2C7C-4DF7-AE13-773A71D5C2DB}" type="pres">
      <dgm:prSet presAssocID="{1370CF96-980A-4529-BF40-FFD7784DB9DD}" presName="spacer" presStyleCnt="0"/>
      <dgm:spPr/>
    </dgm:pt>
    <dgm:pt modelId="{7347C563-E194-47DD-B9A4-30EC4A4BBC78}" type="pres">
      <dgm:prSet presAssocID="{3BAA7EB8-6632-4824-8BA1-9B2A0A1DDC10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D2FC1200-40D6-4E03-A668-FD9F5B05E30A}" type="presOf" srcId="{AF8447DD-1A24-4039-9E96-141F45DC70EA}" destId="{9DA530E5-83EA-416F-935A-FBF049CBDB26}" srcOrd="0" destOrd="0" presId="urn:microsoft.com/office/officeart/2005/8/layout/vList2"/>
    <dgm:cxn modelId="{C372351C-FFE6-4EA2-9362-D0D4F30D237E}" srcId="{25980C82-6404-4EED-A730-A8A020D36DEF}" destId="{3BAA7EB8-6632-4824-8BA1-9B2A0A1DDC10}" srcOrd="3" destOrd="0" parTransId="{9A48B82D-35AF-445D-97E1-6E55C83A2747}" sibTransId="{47A8839F-2324-4C71-88E2-92F6AC9C8476}"/>
    <dgm:cxn modelId="{40B9C134-035D-44D8-8F75-765B300BE0D2}" srcId="{25980C82-6404-4EED-A730-A8A020D36DEF}" destId="{9032BB34-9CF5-467F-AB0F-1039C732937D}" srcOrd="2" destOrd="0" parTransId="{2DCA5199-5EF6-4635-95DB-9A284A656585}" sibTransId="{1370CF96-980A-4529-BF40-FFD7784DB9DD}"/>
    <dgm:cxn modelId="{7B735740-64D3-4D80-9C4B-9AB0594AB78E}" srcId="{25980C82-6404-4EED-A730-A8A020D36DEF}" destId="{840A2A6C-5DEE-4FF4-9751-59DB3D8D1DDB}" srcOrd="1" destOrd="0" parTransId="{002AE5FD-04F8-43B8-9E27-AD6D9A46CCB6}" sibTransId="{87CB349E-04D0-4FE4-A139-7B9101244006}"/>
    <dgm:cxn modelId="{A8D3E744-7506-4A65-A692-2CA9C7FD9C48}" srcId="{25980C82-6404-4EED-A730-A8A020D36DEF}" destId="{AF8447DD-1A24-4039-9E96-141F45DC70EA}" srcOrd="0" destOrd="0" parTransId="{6109331B-3568-4612-AF8D-DA6CAB52CECE}" sibTransId="{0C43CDAF-7A4A-4EC1-BD5E-5FD785CC6918}"/>
    <dgm:cxn modelId="{F731AF69-E435-4D40-BF75-D099887EAB96}" type="presOf" srcId="{9032BB34-9CF5-467F-AB0F-1039C732937D}" destId="{785577CE-54BE-426F-9550-A87683E18393}" srcOrd="0" destOrd="0" presId="urn:microsoft.com/office/officeart/2005/8/layout/vList2"/>
    <dgm:cxn modelId="{3E2F3F8A-99FF-4779-B3B9-E6C433392C81}" type="presOf" srcId="{840A2A6C-5DEE-4FF4-9751-59DB3D8D1DDB}" destId="{6DE8BC7C-15FB-4DA5-8D03-5FACFE1654BA}" srcOrd="0" destOrd="0" presId="urn:microsoft.com/office/officeart/2005/8/layout/vList2"/>
    <dgm:cxn modelId="{92BF858F-DC97-49C2-88AD-9030D443ACF4}" type="presOf" srcId="{3BAA7EB8-6632-4824-8BA1-9B2A0A1DDC10}" destId="{7347C563-E194-47DD-B9A4-30EC4A4BBC78}" srcOrd="0" destOrd="0" presId="urn:microsoft.com/office/officeart/2005/8/layout/vList2"/>
    <dgm:cxn modelId="{12BCCEB8-B32F-4D2E-BF5C-CE3B7DDF1498}" type="presOf" srcId="{25980C82-6404-4EED-A730-A8A020D36DEF}" destId="{C2D05373-826F-4D12-9E2A-DB6EDA6BE777}" srcOrd="0" destOrd="0" presId="urn:microsoft.com/office/officeart/2005/8/layout/vList2"/>
    <dgm:cxn modelId="{8F123E12-C0A9-495A-B3CA-136E0A524A20}" type="presParOf" srcId="{C2D05373-826F-4D12-9E2A-DB6EDA6BE777}" destId="{9DA530E5-83EA-416F-935A-FBF049CBDB26}" srcOrd="0" destOrd="0" presId="urn:microsoft.com/office/officeart/2005/8/layout/vList2"/>
    <dgm:cxn modelId="{9FEBEA36-E164-462C-880B-3045A06B5E5C}" type="presParOf" srcId="{C2D05373-826F-4D12-9E2A-DB6EDA6BE777}" destId="{87473A62-7057-4929-8EBE-278F851B8FAC}" srcOrd="1" destOrd="0" presId="urn:microsoft.com/office/officeart/2005/8/layout/vList2"/>
    <dgm:cxn modelId="{94B8D779-21EE-4928-8DF4-E307597ABADD}" type="presParOf" srcId="{C2D05373-826F-4D12-9E2A-DB6EDA6BE777}" destId="{6DE8BC7C-15FB-4DA5-8D03-5FACFE1654BA}" srcOrd="2" destOrd="0" presId="urn:microsoft.com/office/officeart/2005/8/layout/vList2"/>
    <dgm:cxn modelId="{FBF8923D-A44D-41B8-9419-5080DB24EA40}" type="presParOf" srcId="{C2D05373-826F-4D12-9E2A-DB6EDA6BE777}" destId="{A4632C48-5D93-454B-8297-F323A1E78EE2}" srcOrd="3" destOrd="0" presId="urn:microsoft.com/office/officeart/2005/8/layout/vList2"/>
    <dgm:cxn modelId="{C5304C12-3105-4860-857A-B2FA0738E29C}" type="presParOf" srcId="{C2D05373-826F-4D12-9E2A-DB6EDA6BE777}" destId="{785577CE-54BE-426F-9550-A87683E18393}" srcOrd="4" destOrd="0" presId="urn:microsoft.com/office/officeart/2005/8/layout/vList2"/>
    <dgm:cxn modelId="{4E2F989E-2C6F-4410-854E-3C760F1B7493}" type="presParOf" srcId="{C2D05373-826F-4D12-9E2A-DB6EDA6BE777}" destId="{A274C375-2C7C-4DF7-AE13-773A71D5C2DB}" srcOrd="5" destOrd="0" presId="urn:microsoft.com/office/officeart/2005/8/layout/vList2"/>
    <dgm:cxn modelId="{5621D268-BF20-46EE-9DED-39ED861B7037}" type="presParOf" srcId="{C2D05373-826F-4D12-9E2A-DB6EDA6BE777}" destId="{7347C563-E194-47DD-B9A4-30EC4A4BBC78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A530E5-83EA-416F-935A-FBF049CBDB26}">
      <dsp:nvSpPr>
        <dsp:cNvPr id="0" name=""/>
        <dsp:cNvSpPr/>
      </dsp:nvSpPr>
      <dsp:spPr>
        <a:xfrm>
          <a:off x="0" y="466187"/>
          <a:ext cx="5990135" cy="104137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9525" prstMaterial="flat">
          <a:bevelT w="0" h="0" prst="coolSlant"/>
          <a:contourClr>
            <a:schemeClr val="accent2">
              <a:hueOff val="0"/>
              <a:satOff val="0"/>
              <a:lumOff val="0"/>
              <a:alphaOff val="0"/>
              <a:shade val="35000"/>
              <a:satMod val="1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baseline="0"/>
            <a:t>Recursion = when a function calls itself</a:t>
          </a:r>
          <a:endParaRPr lang="en-US" sz="1900" kern="1200"/>
        </a:p>
      </dsp:txBody>
      <dsp:txXfrm>
        <a:off x="50836" y="517023"/>
        <a:ext cx="5888463" cy="939707"/>
      </dsp:txXfrm>
    </dsp:sp>
    <dsp:sp modelId="{6DE8BC7C-15FB-4DA5-8D03-5FACFE1654BA}">
      <dsp:nvSpPr>
        <dsp:cNvPr id="0" name=""/>
        <dsp:cNvSpPr/>
      </dsp:nvSpPr>
      <dsp:spPr>
        <a:xfrm>
          <a:off x="0" y="1562287"/>
          <a:ext cx="5990135" cy="1041379"/>
        </a:xfrm>
        <a:prstGeom prst="roundRect">
          <a:avLst/>
        </a:prstGeom>
        <a:solidFill>
          <a:schemeClr val="accent2">
            <a:hueOff val="905271"/>
            <a:satOff val="-7304"/>
            <a:lumOff val="850"/>
            <a:alphaOff val="0"/>
          </a:schemeClr>
        </a:solid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9525" prstMaterial="flat">
          <a:bevelT w="0" h="0" prst="coolSlant"/>
          <a:contourClr>
            <a:schemeClr val="accent2">
              <a:hueOff val="905271"/>
              <a:satOff val="-7304"/>
              <a:lumOff val="850"/>
              <a:alphaOff val="0"/>
              <a:shade val="35000"/>
              <a:satMod val="1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baseline="0" dirty="0"/>
            <a:t>Recursion is regularly asked about in entry-level data scientist and data engineer interviews.</a:t>
          </a:r>
          <a:endParaRPr lang="en-US" sz="1900" kern="1200" dirty="0"/>
        </a:p>
      </dsp:txBody>
      <dsp:txXfrm>
        <a:off x="50836" y="1613123"/>
        <a:ext cx="5888463" cy="939707"/>
      </dsp:txXfrm>
    </dsp:sp>
    <dsp:sp modelId="{785577CE-54BE-426F-9550-A87683E18393}">
      <dsp:nvSpPr>
        <dsp:cNvPr id="0" name=""/>
        <dsp:cNvSpPr/>
      </dsp:nvSpPr>
      <dsp:spPr>
        <a:xfrm>
          <a:off x="0" y="2658387"/>
          <a:ext cx="5990135" cy="1041379"/>
        </a:xfrm>
        <a:prstGeom prst="roundRect">
          <a:avLst/>
        </a:prstGeom>
        <a:solidFill>
          <a:schemeClr val="accent2">
            <a:hueOff val="1810541"/>
            <a:satOff val="-14609"/>
            <a:lumOff val="1699"/>
            <a:alphaOff val="0"/>
          </a:schemeClr>
        </a:solid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9525" prstMaterial="flat">
          <a:bevelT w="0" h="0" prst="coolSlant"/>
          <a:contourClr>
            <a:schemeClr val="accent2">
              <a:hueOff val="1810541"/>
              <a:satOff val="-14609"/>
              <a:lumOff val="1699"/>
              <a:alphaOff val="0"/>
              <a:shade val="35000"/>
              <a:satMod val="1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baseline="0" dirty="0"/>
            <a:t>It is possible to write a function that never terminates, so be careful! </a:t>
          </a:r>
          <a:endParaRPr lang="en-US" sz="1900" kern="1200" dirty="0"/>
        </a:p>
      </dsp:txBody>
      <dsp:txXfrm>
        <a:off x="50836" y="2709223"/>
        <a:ext cx="5888463" cy="939707"/>
      </dsp:txXfrm>
    </dsp:sp>
    <dsp:sp modelId="{7347C563-E194-47DD-B9A4-30EC4A4BBC78}">
      <dsp:nvSpPr>
        <dsp:cNvPr id="0" name=""/>
        <dsp:cNvSpPr/>
      </dsp:nvSpPr>
      <dsp:spPr>
        <a:xfrm>
          <a:off x="0" y="3754486"/>
          <a:ext cx="5990135" cy="1041379"/>
        </a:xfrm>
        <a:prstGeom prst="roundRect">
          <a:avLst/>
        </a:prstGeom>
        <a:solidFill>
          <a:schemeClr val="accent2">
            <a:hueOff val="2715812"/>
            <a:satOff val="-21913"/>
            <a:lumOff val="2549"/>
            <a:alphaOff val="0"/>
          </a:schemeClr>
        </a:solid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9525" prstMaterial="flat">
          <a:bevelT w="0" h="0" prst="coolSlant"/>
          <a:contourClr>
            <a:schemeClr val="accent2">
              <a:hueOff val="2715812"/>
              <a:satOff val="-21913"/>
              <a:lumOff val="2549"/>
              <a:alphaOff val="0"/>
              <a:shade val="35000"/>
              <a:satMod val="1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baseline="0" dirty="0"/>
            <a:t>You will get memory issues (stack overflows) if you mess it up, which you will. It uses a ton of memory to do recursion in general in imperative languages.</a:t>
          </a:r>
          <a:endParaRPr lang="en-US" sz="1900" kern="1200" dirty="0"/>
        </a:p>
      </dsp:txBody>
      <dsp:txXfrm>
        <a:off x="50836" y="3805322"/>
        <a:ext cx="5888463" cy="9397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F9EFDB-215C-4120-ADCB-EAD745B7163E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1F1524-C5FD-4370-8A10-5BE52A97A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674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235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https://www.educative.io/edpresso/one-hot-encoding-in-python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9443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5064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6118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126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ACF1A1B0-862D-4909-A7DB-D8ADA062DFCA}" type="datetimeFigureOut">
              <a:rPr lang="en-US" dirty="0"/>
              <a:t>11/13/2021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45720" tIns="45720" rIns="45720" bIns="45720" rtlCol="0" anchor="ctr">
            <a:normAutofit/>
          </a:bodyPr>
          <a:lstStyle>
            <a:lvl1pPr>
              <a:defRPr lang="en-US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62123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6144-9CB7-4E3A-B87E-A382F9BE05EF}" type="datetimeFigureOut">
              <a:rPr lang="en-US" dirty="0"/>
              <a:t>11/13/2021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903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3D55F-46AB-4791-9172-4FA8DD3A6A9C}" type="datetimeFigureOut">
              <a:rPr lang="en-US" dirty="0"/>
              <a:t>11/13/2021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662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26881-8A08-449C-8D73-E5F201F814C1}" type="datetimeFigureOut">
              <a:rPr lang="en-US" dirty="0"/>
              <a:t>11/13/2021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476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B5A5E-0C07-4E93-A112-D37B4D166B30}" type="datetimeFigureOut">
              <a:rPr lang="en-US" dirty="0"/>
              <a:t>11/13/2021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11895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F71C5-DC57-4358-A1EA-30C08AF6E3C5}" type="datetimeFigureOut">
              <a:rPr lang="en-US" dirty="0"/>
              <a:t>11/13/2021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138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26480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000" b="0" kern="1200" spc="10" baseline="0" dirty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1DBA-DE60-4731-B773-47AAA185C143}" type="datetimeFigureOut">
              <a:rPr lang="en-US" dirty="0"/>
              <a:t>11/13/2021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188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11/13/2021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307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4A628-C83B-4C66-83F4-1711CE3738FD}" type="datetimeFigureOut">
              <a:rPr lang="en-US" dirty="0"/>
              <a:t>11/13/2021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404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C1D73-9400-43CA-A37F-F9B7D00DE14C}" type="datetimeFigureOut">
              <a:rPr lang="en-US" dirty="0"/>
              <a:t>11/13/2021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932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B7711-B905-4633-B4D7-6F3A49A2E7D9}" type="datetimeFigureOut">
              <a:rPr lang="en-US" dirty="0"/>
              <a:t>11/13/2021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018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89C235CF-BDA2-4E7E-8BBD-350479985E74}" type="datetimeFigureOut">
              <a:rPr lang="en-US" dirty="0"/>
              <a:pPr/>
              <a:t>11/13/2021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969696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rgbClr val="777777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5082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gif"/><Relationship Id="rId5" Type="http://schemas.openxmlformats.org/officeDocument/2006/relationships/image" Target="../media/image3.png"/><Relationship Id="rId4" Type="http://schemas.openxmlformats.org/officeDocument/2006/relationships/image" Target="../media/image2.gi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10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BB4FC84-A1E9-450B-9D7D-78DA058A12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002E6-1A15-4366-8E2B-6957CD3F0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Dummy Variable Trap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67FCC-3177-445A-8CEB-2734824E27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Independent variables are multicollinear </a:t>
            </a:r>
          </a:p>
          <a:p>
            <a:r>
              <a:rPr lang="en-US" dirty="0"/>
              <a:t>Simply: variables are highly correlated, and one can be predicted from one or more others</a:t>
            </a:r>
          </a:p>
          <a:p>
            <a:endParaRPr lang="en-US" dirty="0"/>
          </a:p>
          <a:p>
            <a:r>
              <a:rPr lang="en-US" dirty="0"/>
              <a:t>Example: creating a dummy variable for male and a dummy variable for female is redundant</a:t>
            </a:r>
          </a:p>
        </p:txBody>
      </p:sp>
    </p:spTree>
    <p:extLst>
      <p:ext uri="{BB962C8B-B14F-4D97-AF65-F5344CB8AC3E}">
        <p14:creationId xmlns:p14="http://schemas.microsoft.com/office/powerpoint/2010/main" val="37426445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58F8EC3-C4CF-486E-B689-39EC0A6135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0992" y="228600"/>
            <a:ext cx="4837494" cy="6390564"/>
          </a:xfrm>
        </p:spPr>
        <p:txBody>
          <a:bodyPr anchor="ctr">
            <a:normAutofit fontScale="90000"/>
          </a:bodyPr>
          <a:lstStyle/>
          <a:p>
            <a:r>
              <a:rPr lang="en-US" sz="4000" dirty="0"/>
              <a:t>I cannot possibly teach you everything there is to know about linear algebra in an hour. </a:t>
            </a:r>
            <a:br>
              <a:rPr lang="en-US" sz="4000" dirty="0"/>
            </a:br>
            <a:br>
              <a:rPr lang="en-US" sz="4000" dirty="0"/>
            </a:br>
            <a:r>
              <a:rPr lang="en-US" sz="4000" dirty="0"/>
              <a:t>STLCC has affordable linear algebra classes if you have taken calculus. Some are even remote.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BA481B2-06F1-4783-9CF9-7FDC8543D5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2811"/>
            <a:ext cx="128693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FFE66F1-4A57-4334-8FF0-00865FEF6F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86933" y="0"/>
            <a:ext cx="381733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01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97BDE90-8DCF-4039-AB05-11C3F09C38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Break (15 Minutes)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E43AD4D-53BE-4D90-B4EE-A313556AC5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Attendance word: </a:t>
            </a:r>
            <a:r>
              <a:rPr lang="en-US" b="0" i="0" dirty="0" err="1">
                <a:solidFill>
                  <a:schemeClr val="tx1">
                    <a:lumMod val="95000"/>
                  </a:schemeClr>
                </a:solidFill>
                <a:effectLst/>
                <a:latin typeface="Slack-Lato"/>
              </a:rPr>
              <a:t>TerrificTSQL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72871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8F6F62C-12AF-41E4-90F1-4D1EA6A24F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5822" y="745182"/>
            <a:ext cx="9026153" cy="3386433"/>
          </a:xfrm>
        </p:spPr>
        <p:txBody>
          <a:bodyPr anchor="b">
            <a:normAutofit/>
          </a:bodyPr>
          <a:lstStyle/>
          <a:p>
            <a:r>
              <a:rPr lang="en-US" sz="6000"/>
              <a:t>Why is error handling important?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734FEF0-069B-48C5-BACF-9716F0301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2811"/>
            <a:ext cx="1286934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3887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717B8A0-6771-47AF-B5CB-F533399E0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541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F8E474-7FFD-4C34-B1D8-35E471CF1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058" y="836023"/>
            <a:ext cx="2718788" cy="5183777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Recursion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8ACBBC8-C685-44DA-B133-D20A24826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AD07E18-E499-4EB9-A705-BF0B8AAE82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468159"/>
              </p:ext>
            </p:extLst>
          </p:nvPr>
        </p:nvGraphicFramePr>
        <p:xfrm>
          <a:off x="4658815" y="804672"/>
          <a:ext cx="5990136" cy="52620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420961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2A9E-C0F4-4E0F-AFFE-27A0CF362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10 Group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7E97E-AE1B-400B-A18F-C9C7C854D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pc="0" dirty="0"/>
              <a:t>Once you finish and have submitted your exercise in Canvas via a </a:t>
            </a:r>
            <a:r>
              <a:rPr lang="en-US" spc="0" dirty="0" err="1"/>
              <a:t>github</a:t>
            </a:r>
            <a:r>
              <a:rPr lang="en-US" spc="0" dirty="0"/>
              <a:t> link, use the remaining time to work on your homework.</a:t>
            </a:r>
          </a:p>
        </p:txBody>
      </p:sp>
    </p:spTree>
    <p:extLst>
      <p:ext uri="{BB962C8B-B14F-4D97-AF65-F5344CB8AC3E}">
        <p14:creationId xmlns:p14="http://schemas.microsoft.com/office/powerpoint/2010/main" val="656484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6C5DD-629A-487F-A7F5-924593CD7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Warm-up	(10 minutes)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9BA3D-E1A8-448E-8CE9-5E85A7B8C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717130"/>
            <a:ext cx="8595360" cy="435133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Take the following list [0,1,2,3,4,5,6,7,8,9] and reverse it. Try to come up with the simplest way of doing this you can.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Write a list comprehension to take the reversed list and divide each value by two.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62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EB97C-9C9E-4774-B618-710FC677A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44" y="40412"/>
            <a:ext cx="9692640" cy="769046"/>
          </a:xfrm>
        </p:spPr>
        <p:txBody>
          <a:bodyPr/>
          <a:lstStyle/>
          <a:p>
            <a:r>
              <a:rPr lang="en-US" dirty="0"/>
              <a:t>Today's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ED92E-9B1F-48CA-A2B2-FF65221C2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793" y="981182"/>
            <a:ext cx="9400168" cy="550717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Warmup (15 mins)</a:t>
            </a:r>
          </a:p>
          <a:p>
            <a:r>
              <a:rPr lang="en-US" dirty="0"/>
              <a:t>Review Homework (20 mins)</a:t>
            </a:r>
          </a:p>
          <a:p>
            <a:r>
              <a:rPr lang="en-US" dirty="0"/>
              <a:t>Linear Algebra in Python (45 mins)</a:t>
            </a:r>
          </a:p>
          <a:p>
            <a:r>
              <a:rPr lang="en-US" dirty="0"/>
              <a:t>Break (15 mins)</a:t>
            </a:r>
          </a:p>
          <a:p>
            <a:r>
              <a:rPr lang="en-US" dirty="0"/>
              <a:t>More Complex Error Handling (10 mins)</a:t>
            </a:r>
          </a:p>
          <a:p>
            <a:r>
              <a:rPr lang="en-US" dirty="0"/>
              <a:t>Recursion (15 mins) </a:t>
            </a:r>
          </a:p>
          <a:p>
            <a:r>
              <a:rPr lang="en-US" dirty="0"/>
              <a:t>Group Exercise (60 mins)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521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75286-551F-497F-A4D5-AB32B9357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homework (20 mins)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4CC0D-1C71-4D74-8F9E-A89611DED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make sure you are discussing the homework in your rooms. If I come into them and no one is talking, we’re just going to stop giving you time to review homework in class. </a:t>
            </a:r>
          </a:p>
          <a:p>
            <a:r>
              <a:rPr lang="en-US" dirty="0"/>
              <a:t>Be brave!</a:t>
            </a:r>
          </a:p>
          <a:p>
            <a:r>
              <a:rPr lang="en-US" dirty="0"/>
              <a:t>Someone should share their screen</a:t>
            </a:r>
          </a:p>
          <a:p>
            <a:r>
              <a:rPr lang="en-US" dirty="0"/>
              <a:t>If someone has a different approach to one of the questions, that person should share their screen so you can discuss that approach</a:t>
            </a:r>
          </a:p>
          <a:p>
            <a:r>
              <a:rPr lang="en-US" dirty="0"/>
              <a:t>It is important to discuss your code so you can grow </a:t>
            </a:r>
          </a:p>
        </p:txBody>
      </p:sp>
    </p:spTree>
    <p:extLst>
      <p:ext uri="{BB962C8B-B14F-4D97-AF65-F5344CB8AC3E}">
        <p14:creationId xmlns:p14="http://schemas.microsoft.com/office/powerpoint/2010/main" val="3541057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D5993-23A3-46D7-94C8-8D55EFD65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Algebra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515EED-DF95-4DE2-B756-1AA0546E2B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Vector math </a:t>
            </a:r>
          </a:p>
          <a:p>
            <a:pPr lvl="1"/>
            <a:r>
              <a:rPr lang="en-US" dirty="0"/>
              <a:t>What is a vector?</a:t>
            </a:r>
          </a:p>
          <a:p>
            <a:pPr marL="274320" lvl="1" indent="0">
              <a:buNone/>
            </a:pPr>
            <a:r>
              <a:rPr lang="en-US" dirty="0"/>
              <a:t>Has magnitude and direction</a:t>
            </a:r>
          </a:p>
          <a:p>
            <a:r>
              <a:rPr lang="en-US" dirty="0"/>
              <a:t>Matrix Math</a:t>
            </a:r>
          </a:p>
          <a:p>
            <a:r>
              <a:rPr lang="en-US" dirty="0"/>
              <a:t>Practically we use this for PCA and One-Hot encoding</a:t>
            </a:r>
          </a:p>
          <a:p>
            <a:pPr marL="27432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412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6B84D-37CF-4B67-B2D9-0A4638BC6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Dot product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1B169EE-8F6E-452D-8393-E2B2BEAE45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958" y="1976377"/>
            <a:ext cx="7332760" cy="674157"/>
          </a:xfrm>
          <a:prstGeom prst="rect">
            <a:avLst/>
          </a:prstGeom>
        </p:spPr>
      </p:pic>
      <p:pic>
        <p:nvPicPr>
          <p:cNvPr id="1026" name="Picture 2" descr="dot product components">
            <a:extLst>
              <a:ext uri="{FF2B5EF4-FFF2-40B4-BE49-F238E27FC236}">
                <a16:creationId xmlns:a16="http://schemas.microsoft.com/office/drawing/2014/main" id="{49A70C94-599E-4315-81FA-279D848C5A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511" y="2935589"/>
            <a:ext cx="2432678" cy="2214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9189B1D-3202-4E12-89BD-7CBBC687C1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5405" y="5434818"/>
            <a:ext cx="7439025" cy="71437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07C4C2B-4048-46A2-8A3B-1CA417D0FF51}"/>
              </a:ext>
            </a:extLst>
          </p:cNvPr>
          <p:cNvSpPr txBox="1"/>
          <p:nvPr/>
        </p:nvSpPr>
        <p:spPr>
          <a:xfrm>
            <a:off x="4025405" y="4965097"/>
            <a:ext cx="4331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BUT, if all we have is the vector itself: </a:t>
            </a:r>
          </a:p>
        </p:txBody>
      </p:sp>
      <p:pic>
        <p:nvPicPr>
          <p:cNvPr id="1028" name="Picture 4" descr="dot product example">
            <a:extLst>
              <a:ext uri="{FF2B5EF4-FFF2-40B4-BE49-F238E27FC236}">
                <a16:creationId xmlns:a16="http://schemas.microsoft.com/office/drawing/2014/main" id="{776BEACB-EAE4-42DA-9DF7-7638B99F10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227" y="1630561"/>
            <a:ext cx="5108262" cy="482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7504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70">
            <a:extLst>
              <a:ext uri="{FF2B5EF4-FFF2-40B4-BE49-F238E27FC236}">
                <a16:creationId xmlns:a16="http://schemas.microsoft.com/office/drawing/2014/main" id="{F0FD769F-BDEE-4149-8C98-A92F1F8A1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C00EF3B-797F-4060-9460-6EEF08B1B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E8E0A3-8E53-4AE7-8EA1-154928672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090" y="758952"/>
            <a:ext cx="2715353" cy="404164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5400" dirty="0"/>
              <a:t>Cross product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D1D8824-ADDE-4D07-8C6A-A88D1A27A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2283" y="0"/>
            <a:ext cx="756100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50" name="Picture 2" descr="cross product components">
            <a:extLst>
              <a:ext uri="{FF2B5EF4-FFF2-40B4-BE49-F238E27FC236}">
                <a16:creationId xmlns:a16="http://schemas.microsoft.com/office/drawing/2014/main" id="{97D55EEF-DB4C-439F-93C9-6310B5D71CD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4183" y="996777"/>
            <a:ext cx="6616823" cy="4855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6670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E88B2-43E5-4C47-B9D7-153A25C94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Product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FC5A0-3DD4-4E84-B3D1-DC76C69B1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2FE8D6-9B6F-4726-9183-F4554CBAEB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587" y="1828800"/>
            <a:ext cx="9648825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520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5C0EA-0951-421D-9FD1-7E162AFEB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Hot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565408-3C01-4DC1-A44F-2470BAE641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vector representation of a categorical value</a:t>
            </a:r>
          </a:p>
          <a:p>
            <a:r>
              <a:rPr lang="en-US" dirty="0"/>
              <a:t>This is a type of preprocessing used in machine learning</a:t>
            </a:r>
          </a:p>
          <a:p>
            <a:pPr lvl="1"/>
            <a:r>
              <a:rPr lang="en-US" dirty="0"/>
              <a:t>We will talk more about this in a few weeks!</a:t>
            </a:r>
          </a:p>
          <a:p>
            <a:r>
              <a:rPr lang="en-US" dirty="0"/>
              <a:t>So, you are converting categories to numbers so they can be processed better and more efficiently!</a:t>
            </a:r>
          </a:p>
          <a:p>
            <a:r>
              <a:rPr lang="en-US" dirty="0"/>
              <a:t>You are creating dummy variables… BUT This can lead to the Dummy Variable Trap</a:t>
            </a:r>
          </a:p>
        </p:txBody>
      </p:sp>
    </p:spTree>
    <p:extLst>
      <p:ext uri="{BB962C8B-B14F-4D97-AF65-F5344CB8AC3E}">
        <p14:creationId xmlns:p14="http://schemas.microsoft.com/office/powerpoint/2010/main" val="2385915300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866257B-E5CE-4C43-9210-F2DE76BE10B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9228</TotalTime>
  <Words>492</Words>
  <Application>Microsoft Office PowerPoint</Application>
  <PresentationFormat>Widescreen</PresentationFormat>
  <Paragraphs>62</Paragraphs>
  <Slides>15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Century Schoolbook</vt:lpstr>
      <vt:lpstr>Slack-Lato</vt:lpstr>
      <vt:lpstr>Wingdings 2</vt:lpstr>
      <vt:lpstr>View</vt:lpstr>
      <vt:lpstr>Week 10</vt:lpstr>
      <vt:lpstr>Warm-up (10 minutes)</vt:lpstr>
      <vt:lpstr>Today's Activities</vt:lpstr>
      <vt:lpstr>Review homework (20 mins)</vt:lpstr>
      <vt:lpstr>Linear Algebra</vt:lpstr>
      <vt:lpstr>Dot product</vt:lpstr>
      <vt:lpstr>Cross product</vt:lpstr>
      <vt:lpstr>Cross Product</vt:lpstr>
      <vt:lpstr>One Hot Encoding</vt:lpstr>
      <vt:lpstr>Dummy Variable Trap</vt:lpstr>
      <vt:lpstr>I cannot possibly teach you everything there is to know about linear algebra in an hour.   STLCC has affordable linear algebra classes if you have taken calculus. Some are even remote.</vt:lpstr>
      <vt:lpstr>Break (15 Minutes)</vt:lpstr>
      <vt:lpstr>Why is error handling important?</vt:lpstr>
      <vt:lpstr>Recursion</vt:lpstr>
      <vt:lpstr>Week 10 Group 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McKenzie, Alexis (STL)</cp:lastModifiedBy>
  <cp:revision>532</cp:revision>
  <dcterms:created xsi:type="dcterms:W3CDTF">2020-08-22T14:57:00Z</dcterms:created>
  <dcterms:modified xsi:type="dcterms:W3CDTF">2021-11-14T01:31:12Z</dcterms:modified>
</cp:coreProperties>
</file>