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74" r:id="rId3"/>
    <p:sldId id="259" r:id="rId4"/>
    <p:sldId id="319" r:id="rId5"/>
    <p:sldId id="323" r:id="rId6"/>
    <p:sldId id="322" r:id="rId7"/>
    <p:sldId id="324" r:id="rId8"/>
    <p:sldId id="325" r:id="rId9"/>
    <p:sldId id="311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46" d="100"/>
          <a:sy n="46" d="100"/>
        </p:scale>
        <p:origin x="245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https://www.thebalancesmb.com/why-cloud-computing-is-ideal-for-small-businesses-2948273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17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61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98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lask.palletsprojects.com/en/2.0.x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21 </a:t>
            </a:r>
            <a:r>
              <a:rPr lang="en-US" dirty="0"/>
              <a:t>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How do you use regex (re library) to write some python code to select all words in a string that contain an apostrophe?</a:t>
            </a:r>
          </a:p>
          <a:p>
            <a:pPr marL="0" indent="0">
              <a:buNone/>
            </a:pPr>
            <a:r>
              <a:rPr lang="en-US" dirty="0"/>
              <a:t>Use the following string to test:</a:t>
            </a:r>
          </a:p>
          <a:p>
            <a:pPr marL="0" indent="0">
              <a:buNone/>
            </a:pPr>
            <a:r>
              <a:rPr lang="en-US" dirty="0" err="1"/>
              <a:t>this_string</a:t>
            </a:r>
            <a:r>
              <a:rPr lang="en-US" dirty="0"/>
              <a:t>=“Y’all are amazing, and I’ve loved teaching this class”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(15 mins)</a:t>
            </a:r>
          </a:p>
          <a:p>
            <a:r>
              <a:rPr lang="en-US" dirty="0"/>
              <a:t>Intro to Cloud (10 mins)</a:t>
            </a:r>
          </a:p>
          <a:p>
            <a:r>
              <a:rPr lang="en-US" dirty="0"/>
              <a:t>CRUD vs REST APIs (15 mins)</a:t>
            </a:r>
          </a:p>
          <a:p>
            <a:r>
              <a:rPr lang="en-US" dirty="0"/>
              <a:t>Building an API in Flask (30 mins)</a:t>
            </a:r>
          </a:p>
          <a:p>
            <a:r>
              <a:rPr lang="en-US" dirty="0"/>
              <a:t>Break (15 mins) </a:t>
            </a:r>
          </a:p>
          <a:p>
            <a:r>
              <a:rPr lang="en-US" dirty="0"/>
              <a:t>Deploying a Flask API to Azure (30 mins)</a:t>
            </a:r>
          </a:p>
          <a:p>
            <a:r>
              <a:rPr lang="en-US" dirty="0"/>
              <a:t>Group Exercise (50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CC9BA-9AF8-4387-B950-1E53B70F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22" y="745182"/>
            <a:ext cx="9026153" cy="33864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/>
              <a:t>Review Homework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24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4FE2-3B1D-4C5C-9A57-3F05658F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Intro to Cloud</a:t>
            </a:r>
          </a:p>
        </p:txBody>
      </p:sp>
      <p:pic>
        <p:nvPicPr>
          <p:cNvPr id="1026" name="Picture 2" descr="Why Cloud Computing Is Ideal for Small Businesses">
            <a:extLst>
              <a:ext uri="{FF2B5EF4-FFF2-40B4-BE49-F238E27FC236}">
                <a16:creationId xmlns:a16="http://schemas.microsoft.com/office/drawing/2014/main" id="{AAC9F3AD-7F48-4E37-A23A-08D1FFE127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4" r="14200" b="-1"/>
          <a:stretch/>
        </p:blipFill>
        <p:spPr bwMode="auto">
          <a:xfrm>
            <a:off x="1401457" y="1933575"/>
            <a:ext cx="3304622" cy="363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DCFC6-B408-4668-8E87-7CD18851A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384" y="1828800"/>
            <a:ext cx="5850128" cy="4351337"/>
          </a:xfrm>
        </p:spPr>
        <p:txBody>
          <a:bodyPr>
            <a:normAutofit/>
          </a:bodyPr>
          <a:lstStyle/>
          <a:p>
            <a:r>
              <a:rPr lang="en-US" sz="1700" dirty="0"/>
              <a:t>Availability – services need to have nearly 100% uptime</a:t>
            </a:r>
          </a:p>
          <a:p>
            <a:r>
              <a:rPr lang="en-US" sz="1700" dirty="0"/>
              <a:t>Scalability – services need to increase in amount or size as demands and data increases</a:t>
            </a:r>
          </a:p>
          <a:p>
            <a:r>
              <a:rPr lang="en-US" sz="1700" dirty="0"/>
              <a:t>Elasticity – dynamically allocate resources (horizontal and vertical scaling) </a:t>
            </a:r>
          </a:p>
          <a:p>
            <a:r>
              <a:rPr lang="en-US" sz="1700" dirty="0"/>
              <a:t>Disaster Recovery – data and/or applications are backed up in a different data center and can be spun up in minutes in case of failure</a:t>
            </a:r>
          </a:p>
          <a:p>
            <a:r>
              <a:rPr lang="en-US" sz="1700" dirty="0"/>
              <a:t>Accessibility – available all over the world over HTTP or HTTPS</a:t>
            </a:r>
          </a:p>
          <a:p>
            <a:r>
              <a:rPr lang="en-US" sz="1700" dirty="0"/>
              <a:t>Security – automated encryption and access control in the provider platform</a:t>
            </a:r>
          </a:p>
        </p:txBody>
      </p:sp>
    </p:spTree>
    <p:extLst>
      <p:ext uri="{BB962C8B-B14F-4D97-AF65-F5344CB8AC3E}">
        <p14:creationId xmlns:p14="http://schemas.microsoft.com/office/powerpoint/2010/main" val="340190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70D1-6185-471B-8D89-F3488E80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F27E4-79B6-4919-8718-E7D52A39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What is the main difference between CRUD and REST APIs?</a:t>
            </a:r>
          </a:p>
          <a:p>
            <a:pPr marL="342900" indent="-342900">
              <a:buAutoNum type="arabicPeriod"/>
            </a:pPr>
            <a:r>
              <a:rPr lang="en-US" dirty="0"/>
              <a:t>What is “state”? You may need to do additional research to come up with a good answer. 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3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4017-80A3-40BC-8956-3BBEE18C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D07E8-664B-4369-A87C-644C45361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APIs – application programming interface </a:t>
            </a:r>
          </a:p>
          <a:p>
            <a:r>
              <a:rPr lang="en-US" dirty="0"/>
              <a:t>Flask is a “micro web application” framework. You can use it to make simple applications, but we are just going to use it to make APIs</a:t>
            </a:r>
          </a:p>
          <a:p>
            <a:r>
              <a:rPr lang="en-US" dirty="0"/>
              <a:t>Framework – collection of libraries that let developers create scalable, maintainable, and reliable code by using certain patterns</a:t>
            </a:r>
          </a:p>
          <a:p>
            <a:r>
              <a:rPr lang="en-US" dirty="0"/>
              <a:t>Flask has very good documentation and should be referenced in case of any issues. </a:t>
            </a:r>
            <a:r>
              <a:rPr lang="en-US" dirty="0">
                <a:hlinkClick r:id="rId2"/>
              </a:rPr>
              <a:t>https://flask.palletsprojects.com/en/2.0.x/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208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886C-19E7-46DE-90CE-5230CEE6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localhost?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64B4-EC1A-4997-82F7-E7681854D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127.0.0.1 = localhost = home computer</a:t>
            </a:r>
          </a:p>
          <a:p>
            <a:r>
              <a:rPr lang="en-US" dirty="0"/>
              <a:t>No websites can have IP addresses that start with 127, as they are reserved for loopbacks, which let you interact with your own web server</a:t>
            </a:r>
          </a:p>
          <a:p>
            <a:r>
              <a:rPr lang="en-US" dirty="0"/>
              <a:t>We test applications in localhost BECAUSE the computer simulates a webserver when a loopback </a:t>
            </a:r>
            <a:r>
              <a:rPr lang="en-US"/>
              <a:t>is triggered</a:t>
            </a:r>
            <a:endParaRPr lang="en-US" dirty="0"/>
          </a:p>
        </p:txBody>
      </p:sp>
      <p:pic>
        <p:nvPicPr>
          <p:cNvPr id="1026" name="Picture 2" descr="There's No Place Like 127.0.0.1 | Explained | by Hackers League Books |  Medium">
            <a:extLst>
              <a:ext uri="{FF2B5EF4-FFF2-40B4-BE49-F238E27FC236}">
                <a16:creationId xmlns:a16="http://schemas.microsoft.com/office/drawing/2014/main" id="{B7A960B0-8D86-4805-B259-AC183C536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629" y="101184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930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27380</TotalTime>
  <Words>431</Words>
  <Application>Microsoft Office PowerPoint</Application>
  <PresentationFormat>Widescreen</PresentationFormat>
  <Paragraphs>50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Slack-Lato</vt:lpstr>
      <vt:lpstr>Wingdings 2</vt:lpstr>
      <vt:lpstr>View</vt:lpstr>
      <vt:lpstr>Week 21</vt:lpstr>
      <vt:lpstr>Warm-up (10 minutes)</vt:lpstr>
      <vt:lpstr>Today's Activities</vt:lpstr>
      <vt:lpstr>Review Homework</vt:lpstr>
      <vt:lpstr>Intro to Cloud</vt:lpstr>
      <vt:lpstr>Questions from Reading</vt:lpstr>
      <vt:lpstr>FLASK APIs</vt:lpstr>
      <vt:lpstr>What is localhost?</vt:lpstr>
      <vt:lpstr>Break (15 Minutes)</vt:lpstr>
      <vt:lpstr>Week 21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799</cp:revision>
  <dcterms:created xsi:type="dcterms:W3CDTF">2020-08-22T14:57:00Z</dcterms:created>
  <dcterms:modified xsi:type="dcterms:W3CDTF">2022-02-16T20:42:59Z</dcterms:modified>
</cp:coreProperties>
</file>