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74" r:id="rId3"/>
    <p:sldId id="259" r:id="rId4"/>
    <p:sldId id="327" r:id="rId5"/>
    <p:sldId id="319" r:id="rId6"/>
    <p:sldId id="322" r:id="rId7"/>
    <p:sldId id="326" r:id="rId8"/>
    <p:sldId id="325" r:id="rId9"/>
    <p:sldId id="311" r:id="rId10"/>
    <p:sldId id="324"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AEA3-BFA4-4BDE-BBD5-3918D60ED2AA}" v="2050" dt="2020-08-26T16:19:46.609"/>
    <p1510:client id="{1EBCD0EA-01FE-447B-A94D-AD64C4C53561}" v="8" dt="2020-08-25T03:02:37.674"/>
    <p1510:client id="{2DCC0D7F-9EC9-476D-A671-A19AFF8EF66D}" v="1566" dt="2020-08-23T17:32:20.963"/>
    <p1510:client id="{439AB677-26A9-407F-83B3-798E9FA4A9AC}" v="6955" dt="2020-08-23T00:23:32.703"/>
    <p1510:client id="{74F7966B-73DF-432F-55BA-A03AE20C3522}" v="2082" dt="2020-08-30T14:50:46.532"/>
    <p1510:client id="{B31360A1-ACF1-49B7-8BF8-42258131D342}" v="2" dt="2020-08-27T23:23:33.865"/>
    <p1510:client id="{C961AD2B-D365-4150-AA76-DB76D9BF0368}" v="211" dt="2020-08-24T13:23:29.438"/>
    <p1510:client id="{D3924646-1305-4633-E3E8-CE5673284754}" v="28" dt="2020-09-02T21:37:00.547"/>
    <p1510:client id="{D4DF55F7-9267-4B32-4D4D-6B9A685D7966}" v="156" dt="2020-09-02T00:17:58.126"/>
    <p1510:client id="{E5170A36-3B63-4B55-9B7A-85D3B3CA92FF}" v="324" dt="2020-08-25T21:28:51.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8" autoAdjust="0"/>
    <p:restoredTop sz="75668" autoAdjust="0"/>
  </p:normalViewPr>
  <p:slideViewPr>
    <p:cSldViewPr snapToGrid="0">
      <p:cViewPr varScale="1">
        <p:scale>
          <a:sx n="33" d="100"/>
          <a:sy n="33" d="100"/>
        </p:scale>
        <p:origin x="72" y="6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arner" userId="389b7aa93fe24cc9" providerId="Windows Live" clId="Web-{C961AD2B-D365-4150-AA76-DB76D9BF0368}"/>
    <pc:docChg chg="modSld">
      <pc:chgData name="Matthew Warner" userId="389b7aa93fe24cc9" providerId="Windows Live" clId="Web-{C961AD2B-D365-4150-AA76-DB76D9BF0368}" dt="2020-08-24T13:23:29.438" v="210" actId="20577"/>
      <pc:docMkLst>
        <pc:docMk/>
      </pc:docMkLst>
      <pc:sldChg chg="modSp">
        <pc:chgData name="Matthew Warner" userId="389b7aa93fe24cc9" providerId="Windows Live" clId="Web-{C961AD2B-D365-4150-AA76-DB76D9BF0368}" dt="2020-08-24T13:23:29.422" v="209" actId="20577"/>
        <pc:sldMkLst>
          <pc:docMk/>
          <pc:sldMk cId="3039479220" sldId="265"/>
        </pc:sldMkLst>
        <pc:spChg chg="mod">
          <ac:chgData name="Matthew Warner" userId="389b7aa93fe24cc9" providerId="Windows Live" clId="Web-{C961AD2B-D365-4150-AA76-DB76D9BF0368}" dt="2020-08-24T13:23:29.422" v="209" actId="20577"/>
          <ac:spMkLst>
            <pc:docMk/>
            <pc:sldMk cId="3039479220" sldId="265"/>
            <ac:spMk id="3" creationId="{BA874226-B518-44A7-B142-BA0EFCF75816}"/>
          </ac:spMkLst>
        </pc:spChg>
      </pc:sldChg>
    </pc:docChg>
  </pc:docChgLst>
  <pc:docChgLst>
    <pc:chgData name="Matthew Warner" userId="389b7aa93fe24cc9" providerId="Windows Live" clId="Web-{2DCC0D7F-9EC9-476D-A671-A19AFF8EF66D}"/>
    <pc:docChg chg="addSld modSld sldOrd">
      <pc:chgData name="Matthew Warner" userId="389b7aa93fe24cc9" providerId="Windows Live" clId="Web-{2DCC0D7F-9EC9-476D-A671-A19AFF8EF66D}" dt="2020-08-23T17:32:20.963" v="1565" actId="20577"/>
      <pc:docMkLst>
        <pc:docMk/>
      </pc:docMkLst>
      <pc:sldChg chg="modSp">
        <pc:chgData name="Matthew Warner" userId="389b7aa93fe24cc9" providerId="Windows Live" clId="Web-{2DCC0D7F-9EC9-476D-A671-A19AFF8EF66D}" dt="2020-08-23T15:16:24.188" v="891" actId="20577"/>
        <pc:sldMkLst>
          <pc:docMk/>
          <pc:sldMk cId="2975521112" sldId="259"/>
        </pc:sldMkLst>
        <pc:spChg chg="mod">
          <ac:chgData name="Matthew Warner" userId="389b7aa93fe24cc9" providerId="Windows Live" clId="Web-{2DCC0D7F-9EC9-476D-A671-A19AFF8EF66D}" dt="2020-08-23T15:16:24.188" v="891" actId="20577"/>
          <ac:spMkLst>
            <pc:docMk/>
            <pc:sldMk cId="2975521112" sldId="259"/>
            <ac:spMk id="3" creationId="{A94ED92E-9B1F-48CA-A2B2-FF65221C2F5D}"/>
          </ac:spMkLst>
        </pc:spChg>
      </pc:sldChg>
      <pc:sldChg chg="modSp">
        <pc:chgData name="Matthew Warner" userId="389b7aa93fe24cc9" providerId="Windows Live" clId="Web-{2DCC0D7F-9EC9-476D-A671-A19AFF8EF66D}" dt="2020-08-23T15:23:32.938" v="1554" actId="20577"/>
        <pc:sldMkLst>
          <pc:docMk/>
          <pc:sldMk cId="870379013" sldId="270"/>
        </pc:sldMkLst>
        <pc:spChg chg="mod">
          <ac:chgData name="Matthew Warner" userId="389b7aa93fe24cc9" providerId="Windows Live" clId="Web-{2DCC0D7F-9EC9-476D-A671-A19AFF8EF66D}" dt="2020-08-23T15:23:32.938" v="1554" actId="20577"/>
          <ac:spMkLst>
            <pc:docMk/>
            <pc:sldMk cId="870379013" sldId="270"/>
            <ac:spMk id="3" creationId="{08331B47-5309-4035-8EA1-269697DBA0C8}"/>
          </ac:spMkLst>
        </pc:spChg>
      </pc:sldChg>
      <pc:sldChg chg="modSp">
        <pc:chgData name="Matthew Warner" userId="389b7aa93fe24cc9" providerId="Windows Live" clId="Web-{2DCC0D7F-9EC9-476D-A671-A19AFF8EF66D}" dt="2020-08-23T15:23:38.391" v="1557" actId="20577"/>
        <pc:sldMkLst>
          <pc:docMk/>
          <pc:sldMk cId="656484464" sldId="271"/>
        </pc:sldMkLst>
        <pc:spChg chg="mod">
          <ac:chgData name="Matthew Warner" userId="389b7aa93fe24cc9" providerId="Windows Live" clId="Web-{2DCC0D7F-9EC9-476D-A671-A19AFF8EF66D}" dt="2020-08-23T15:23:38.391" v="1557" actId="20577"/>
          <ac:spMkLst>
            <pc:docMk/>
            <pc:sldMk cId="656484464" sldId="271"/>
            <ac:spMk id="3" creationId="{D327E97E-AE1B-400B-A18F-C9C7C854DCEB}"/>
          </ac:spMkLst>
        </pc:spChg>
      </pc:sldChg>
      <pc:sldChg chg="modSp new">
        <pc:chgData name="Matthew Warner" userId="389b7aa93fe24cc9" providerId="Windows Live" clId="Web-{2DCC0D7F-9EC9-476D-A671-A19AFF8EF66D}" dt="2020-08-23T15:22:39.860" v="1542" actId="20577"/>
        <pc:sldMkLst>
          <pc:docMk/>
          <pc:sldMk cId="902538000" sldId="272"/>
        </pc:sldMkLst>
        <pc:spChg chg="mod">
          <ac:chgData name="Matthew Warner" userId="389b7aa93fe24cc9" providerId="Windows Live" clId="Web-{2DCC0D7F-9EC9-476D-A671-A19AFF8EF66D}" dt="2020-08-23T15:08:53.873" v="51" actId="1076"/>
          <ac:spMkLst>
            <pc:docMk/>
            <pc:sldMk cId="902538000" sldId="272"/>
            <ac:spMk id="2" creationId="{B33A4EC4-C832-436A-8631-19A65163803E}"/>
          </ac:spMkLst>
        </pc:spChg>
        <pc:spChg chg="mod">
          <ac:chgData name="Matthew Warner" userId="389b7aa93fe24cc9" providerId="Windows Live" clId="Web-{2DCC0D7F-9EC9-476D-A671-A19AFF8EF66D}" dt="2020-08-23T15:22:39.860" v="1542" actId="20577"/>
          <ac:spMkLst>
            <pc:docMk/>
            <pc:sldMk cId="902538000" sldId="272"/>
            <ac:spMk id="3" creationId="{6271AC3D-871B-45AF-B1F8-4A33E6A8EB79}"/>
          </ac:spMkLst>
        </pc:spChg>
      </pc:sldChg>
      <pc:sldChg chg="modSp new ord">
        <pc:chgData name="Matthew Warner" userId="389b7aa93fe24cc9" providerId="Windows Live" clId="Web-{2DCC0D7F-9EC9-476D-A671-A19AFF8EF66D}" dt="2020-08-23T17:32:20.948" v="1564" actId="20577"/>
        <pc:sldMkLst>
          <pc:docMk/>
          <pc:sldMk cId="3790712454" sldId="273"/>
        </pc:sldMkLst>
        <pc:spChg chg="mod">
          <ac:chgData name="Matthew Warner" userId="389b7aa93fe24cc9" providerId="Windows Live" clId="Web-{2DCC0D7F-9EC9-476D-A671-A19AFF8EF66D}" dt="2020-08-23T15:16:47.782" v="907" actId="20577"/>
          <ac:spMkLst>
            <pc:docMk/>
            <pc:sldMk cId="3790712454" sldId="273"/>
            <ac:spMk id="2" creationId="{17C155C9-B099-4134-833B-641FEAAFE2CE}"/>
          </ac:spMkLst>
        </pc:spChg>
        <pc:spChg chg="mod">
          <ac:chgData name="Matthew Warner" userId="389b7aa93fe24cc9" providerId="Windows Live" clId="Web-{2DCC0D7F-9EC9-476D-A671-A19AFF8EF66D}" dt="2020-08-23T17:32:20.948" v="1564" actId="20577"/>
          <ac:spMkLst>
            <pc:docMk/>
            <pc:sldMk cId="3790712454" sldId="273"/>
            <ac:spMk id="3" creationId="{DCCF08CB-7B89-46E6-9ACD-EFF193B04EB9}"/>
          </ac:spMkLst>
        </pc:spChg>
      </pc:sldChg>
    </pc:docChg>
  </pc:docChgLst>
  <pc:docChgLst>
    <pc:chgData name="Matthew Warner" userId="389b7aa93fe24cc9" providerId="Windows Live" clId="Web-{D3924646-1305-4633-E3E8-CE5673284754}"/>
    <pc:docChg chg="modSld">
      <pc:chgData name="Matthew Warner" userId="389b7aa93fe24cc9" providerId="Windows Live" clId="Web-{D3924646-1305-4633-E3E8-CE5673284754}" dt="2020-09-02T21:37:00.547" v="27" actId="20577"/>
      <pc:docMkLst>
        <pc:docMk/>
      </pc:docMkLst>
      <pc:sldChg chg="modSp">
        <pc:chgData name="Matthew Warner" userId="389b7aa93fe24cc9" providerId="Windows Live" clId="Web-{D3924646-1305-4633-E3E8-CE5673284754}" dt="2020-09-02T21:36:32.360" v="10" actId="20577"/>
        <pc:sldMkLst>
          <pc:docMk/>
          <pc:sldMk cId="2724415173" sldId="261"/>
        </pc:sldMkLst>
        <pc:spChg chg="mod">
          <ac:chgData name="Matthew Warner" userId="389b7aa93fe24cc9" providerId="Windows Live" clId="Web-{D3924646-1305-4633-E3E8-CE5673284754}" dt="2020-09-02T21:36:32.360" v="10" actId="20577"/>
          <ac:spMkLst>
            <pc:docMk/>
            <pc:sldMk cId="2724415173" sldId="261"/>
            <ac:spMk id="3" creationId="{69852C57-983A-4ED4-A2E9-A96733015953}"/>
          </ac:spMkLst>
        </pc:spChg>
      </pc:sldChg>
      <pc:sldChg chg="modSp">
        <pc:chgData name="Matthew Warner" userId="389b7aa93fe24cc9" providerId="Windows Live" clId="Web-{D3924646-1305-4633-E3E8-CE5673284754}" dt="2020-09-02T21:37:00.547" v="26" actId="20577"/>
        <pc:sldMkLst>
          <pc:docMk/>
          <pc:sldMk cId="2679292092" sldId="262"/>
        </pc:sldMkLst>
        <pc:spChg chg="mod">
          <ac:chgData name="Matthew Warner" userId="389b7aa93fe24cc9" providerId="Windows Live" clId="Web-{D3924646-1305-4633-E3E8-CE5673284754}" dt="2020-09-02T21:37:00.547" v="26" actId="20577"/>
          <ac:spMkLst>
            <pc:docMk/>
            <pc:sldMk cId="2679292092" sldId="262"/>
            <ac:spMk id="3" creationId="{1C31657E-A052-466D-9218-FD671392B5A7}"/>
          </ac:spMkLst>
        </pc:spChg>
      </pc:sldChg>
    </pc:docChg>
  </pc:docChgLst>
  <pc:docChgLst>
    <pc:chgData name="Matthew Warner" userId="389b7aa93fe24cc9" providerId="Windows Live" clId="Web-{439AB677-26A9-407F-83B3-798E9FA4A9AC}"/>
    <pc:docChg chg="addSld delSld modSld sldOrd addMainMaster delMainMaster">
      <pc:chgData name="Matthew Warner" userId="389b7aa93fe24cc9" providerId="Windows Live" clId="Web-{439AB677-26A9-407F-83B3-798E9FA4A9AC}" dt="2020-08-23T00:23:32.703" v="6909" actId="14100"/>
      <pc:docMkLst>
        <pc:docMk/>
      </pc:docMkLst>
      <pc:sldChg chg="modSp mod modClrScheme chgLayout">
        <pc:chgData name="Matthew Warner" userId="389b7aa93fe24cc9" providerId="Windows Live" clId="Web-{439AB677-26A9-407F-83B3-798E9FA4A9AC}" dt="2020-08-22T14:58:08.416" v="13"/>
        <pc:sldMkLst>
          <pc:docMk/>
          <pc:sldMk cId="109857222" sldId="256"/>
        </pc:sldMkLst>
        <pc:spChg chg="mod ord">
          <ac:chgData name="Matthew Warner" userId="389b7aa93fe24cc9" providerId="Windows Live" clId="Web-{439AB677-26A9-407F-83B3-798E9FA4A9AC}" dt="2020-08-22T14:58:08.416" v="13"/>
          <ac:spMkLst>
            <pc:docMk/>
            <pc:sldMk cId="109857222" sldId="256"/>
            <ac:spMk id="2" creationId="{00000000-0000-0000-0000-000000000000}"/>
          </ac:spMkLst>
        </pc:spChg>
        <pc:spChg chg="mod ord">
          <ac:chgData name="Matthew Warner" userId="389b7aa93fe24cc9" providerId="Windows Live" clId="Web-{439AB677-26A9-407F-83B3-798E9FA4A9AC}" dt="2020-08-22T14:58:08.416" v="13"/>
          <ac:spMkLst>
            <pc:docMk/>
            <pc:sldMk cId="109857222" sldId="256"/>
            <ac:spMk id="3" creationId="{00000000-0000-0000-0000-000000000000}"/>
          </ac:spMkLst>
        </pc:spChg>
      </pc:sldChg>
      <pc:sldChg chg="modSp new del mod modClrScheme chgLayout">
        <pc:chgData name="Matthew Warner" userId="389b7aa93fe24cc9" providerId="Windows Live" clId="Web-{439AB677-26A9-407F-83B3-798E9FA4A9AC}" dt="2020-08-22T16:42:09.911" v="6445"/>
        <pc:sldMkLst>
          <pc:docMk/>
          <pc:sldMk cId="1381810366" sldId="257"/>
        </pc:sldMkLst>
        <pc:spChg chg="mod ord">
          <ac:chgData name="Matthew Warner" userId="389b7aa93fe24cc9" providerId="Windows Live" clId="Web-{439AB677-26A9-407F-83B3-798E9FA4A9AC}" dt="2020-08-22T15:06:26.642" v="689" actId="20577"/>
          <ac:spMkLst>
            <pc:docMk/>
            <pc:sldMk cId="1381810366" sldId="257"/>
            <ac:spMk id="2" creationId="{7DB02C77-432F-4D92-A13F-872FF29D4726}"/>
          </ac:spMkLst>
        </pc:spChg>
        <pc:spChg chg="mod ord">
          <ac:chgData name="Matthew Warner" userId="389b7aa93fe24cc9" providerId="Windows Live" clId="Web-{439AB677-26A9-407F-83B3-798E9FA4A9AC}" dt="2020-08-22T15:07:48.379" v="777" actId="1076"/>
          <ac:spMkLst>
            <pc:docMk/>
            <pc:sldMk cId="1381810366" sldId="257"/>
            <ac:spMk id="3" creationId="{5AC92B8E-5F37-4611-A42D-1205BDC6BB98}"/>
          </ac:spMkLst>
        </pc:spChg>
      </pc:sldChg>
      <pc:sldChg chg="addSp modSp new del ord">
        <pc:chgData name="Matthew Warner" userId="389b7aa93fe24cc9" providerId="Windows Live" clId="Web-{439AB677-26A9-407F-83B3-798E9FA4A9AC}" dt="2020-08-22T16:42:12.989" v="6446"/>
        <pc:sldMkLst>
          <pc:docMk/>
          <pc:sldMk cId="3026446298" sldId="258"/>
        </pc:sldMkLst>
        <pc:spChg chg="mod">
          <ac:chgData name="Matthew Warner" userId="389b7aa93fe24cc9" providerId="Windows Live" clId="Web-{439AB677-26A9-407F-83B3-798E9FA4A9AC}" dt="2020-08-22T15:08:29.803" v="902" actId="1076"/>
          <ac:spMkLst>
            <pc:docMk/>
            <pc:sldMk cId="3026446298" sldId="258"/>
            <ac:spMk id="2" creationId="{EFC5117A-B38A-4B37-8C5C-533E45574E54}"/>
          </ac:spMkLst>
        </pc:spChg>
        <pc:spChg chg="mod">
          <ac:chgData name="Matthew Warner" userId="389b7aa93fe24cc9" providerId="Windows Live" clId="Web-{439AB677-26A9-407F-83B3-798E9FA4A9AC}" dt="2020-08-22T15:09:18.649" v="971" actId="20577"/>
          <ac:spMkLst>
            <pc:docMk/>
            <pc:sldMk cId="3026446298" sldId="258"/>
            <ac:spMk id="3" creationId="{B08BBDC3-6493-4C08-AA76-6115717F95CC}"/>
          </ac:spMkLst>
        </pc:spChg>
        <pc:picChg chg="add mod">
          <ac:chgData name="Matthew Warner" userId="389b7aa93fe24cc9" providerId="Windows Live" clId="Web-{439AB677-26A9-407F-83B3-798E9FA4A9AC}" dt="2020-08-22T15:16:37.593" v="1431" actId="1076"/>
          <ac:picMkLst>
            <pc:docMk/>
            <pc:sldMk cId="3026446298" sldId="258"/>
            <ac:picMk id="4" creationId="{CD880AC0-F926-45CA-BF29-9BDC7B1DCE3D}"/>
          </ac:picMkLst>
        </pc:picChg>
      </pc:sldChg>
      <pc:sldChg chg="modSp new ord">
        <pc:chgData name="Matthew Warner" userId="389b7aa93fe24cc9" providerId="Windows Live" clId="Web-{439AB677-26A9-407F-83B3-798E9FA4A9AC}" dt="2020-08-22T16:42:39.552" v="6521" actId="20577"/>
        <pc:sldMkLst>
          <pc:docMk/>
          <pc:sldMk cId="2975521112" sldId="259"/>
        </pc:sldMkLst>
        <pc:spChg chg="mod">
          <ac:chgData name="Matthew Warner" userId="389b7aa93fe24cc9" providerId="Windows Live" clId="Web-{439AB677-26A9-407F-83B3-798E9FA4A9AC}" dt="2020-08-22T15:09:30.929" v="993" actId="1076"/>
          <ac:spMkLst>
            <pc:docMk/>
            <pc:sldMk cId="2975521112" sldId="259"/>
            <ac:spMk id="2" creationId="{4B6EB97C-9C9E-4774-B618-710FC677AD19}"/>
          </ac:spMkLst>
        </pc:spChg>
        <pc:spChg chg="mod">
          <ac:chgData name="Matthew Warner" userId="389b7aa93fe24cc9" providerId="Windows Live" clId="Web-{439AB677-26A9-407F-83B3-798E9FA4A9AC}" dt="2020-08-22T16:42:39.552" v="6521" actId="20577"/>
          <ac:spMkLst>
            <pc:docMk/>
            <pc:sldMk cId="2975521112" sldId="259"/>
            <ac:spMk id="3" creationId="{A94ED92E-9B1F-48CA-A2B2-FF65221C2F5D}"/>
          </ac:spMkLst>
        </pc:spChg>
      </pc:sldChg>
      <pc:sldChg chg="modSp new ord">
        <pc:chgData name="Matthew Warner" userId="389b7aa93fe24cc9" providerId="Windows Live" clId="Web-{439AB677-26A9-407F-83B3-798E9FA4A9AC}" dt="2020-08-22T15:26:23.365" v="2151" actId="20577"/>
        <pc:sldMkLst>
          <pc:docMk/>
          <pc:sldMk cId="2064274216" sldId="260"/>
        </pc:sldMkLst>
        <pc:spChg chg="mod">
          <ac:chgData name="Matthew Warner" userId="389b7aa93fe24cc9" providerId="Windows Live" clId="Web-{439AB677-26A9-407F-83B3-798E9FA4A9AC}" dt="2020-08-22T15:26:23.365" v="2151" actId="20577"/>
          <ac:spMkLst>
            <pc:docMk/>
            <pc:sldMk cId="2064274216" sldId="260"/>
            <ac:spMk id="2" creationId="{55802B4E-CEAD-4FCC-B90E-0E1D5313FF6A}"/>
          </ac:spMkLst>
        </pc:spChg>
        <pc:spChg chg="mod">
          <ac:chgData name="Matthew Warner" userId="389b7aa93fe24cc9" providerId="Windows Live" clId="Web-{439AB677-26A9-407F-83B3-798E9FA4A9AC}" dt="2020-08-22T15:15:27.436" v="1427" actId="20577"/>
          <ac:spMkLst>
            <pc:docMk/>
            <pc:sldMk cId="2064274216" sldId="260"/>
            <ac:spMk id="3" creationId="{BD0B85A5-5DC7-4D00-B29D-E9C5F9A4A481}"/>
          </ac:spMkLst>
        </pc:spChg>
      </pc:sldChg>
      <pc:sldChg chg="modSp new ord">
        <pc:chgData name="Matthew Warner" userId="389b7aa93fe24cc9" providerId="Windows Live" clId="Web-{439AB677-26A9-407F-83B3-798E9FA4A9AC}" dt="2020-08-23T00:20:44.933" v="6902" actId="14100"/>
        <pc:sldMkLst>
          <pc:docMk/>
          <pc:sldMk cId="2724415173" sldId="261"/>
        </pc:sldMkLst>
        <pc:spChg chg="mod">
          <ac:chgData name="Matthew Warner" userId="389b7aa93fe24cc9" providerId="Windows Live" clId="Web-{439AB677-26A9-407F-83B3-798E9FA4A9AC}" dt="2020-08-22T15:26:42.943" v="2165" actId="20577"/>
          <ac:spMkLst>
            <pc:docMk/>
            <pc:sldMk cId="2724415173" sldId="261"/>
            <ac:spMk id="2" creationId="{42F861C7-2981-4EE7-86EC-2B9427B1485B}"/>
          </ac:spMkLst>
        </pc:spChg>
        <pc:spChg chg="mod">
          <ac:chgData name="Matthew Warner" userId="389b7aa93fe24cc9" providerId="Windows Live" clId="Web-{439AB677-26A9-407F-83B3-798E9FA4A9AC}" dt="2020-08-23T00:20:44.933" v="6902" actId="14100"/>
          <ac:spMkLst>
            <pc:docMk/>
            <pc:sldMk cId="2724415173" sldId="261"/>
            <ac:spMk id="3" creationId="{69852C57-983A-4ED4-A2E9-A96733015953}"/>
          </ac:spMkLst>
        </pc:spChg>
      </pc:sldChg>
      <pc:sldChg chg="modSp new">
        <pc:chgData name="Matthew Warner" userId="389b7aa93fe24cc9" providerId="Windows Live" clId="Web-{439AB677-26A9-407F-83B3-798E9FA4A9AC}" dt="2020-08-22T15:27:50.975" v="2189" actId="1076"/>
        <pc:sldMkLst>
          <pc:docMk/>
          <pc:sldMk cId="2679292092" sldId="262"/>
        </pc:sldMkLst>
        <pc:spChg chg="mod">
          <ac:chgData name="Matthew Warner" userId="389b7aa93fe24cc9" providerId="Windows Live" clId="Web-{439AB677-26A9-407F-83B3-798E9FA4A9AC}" dt="2020-08-22T15:27:44.116" v="2186" actId="20577"/>
          <ac:spMkLst>
            <pc:docMk/>
            <pc:sldMk cId="2679292092" sldId="262"/>
            <ac:spMk id="2" creationId="{BE3D1A1B-D13D-4D77-8B55-4A6A706538CD}"/>
          </ac:spMkLst>
        </pc:spChg>
        <pc:spChg chg="mod">
          <ac:chgData name="Matthew Warner" userId="389b7aa93fe24cc9" providerId="Windows Live" clId="Web-{439AB677-26A9-407F-83B3-798E9FA4A9AC}" dt="2020-08-22T15:27:50.975" v="2189" actId="1076"/>
          <ac:spMkLst>
            <pc:docMk/>
            <pc:sldMk cId="2679292092" sldId="262"/>
            <ac:spMk id="3" creationId="{1C31657E-A052-466D-9218-FD671392B5A7}"/>
          </ac:spMkLst>
        </pc:spChg>
      </pc:sldChg>
      <pc:sldChg chg="modSp new">
        <pc:chgData name="Matthew Warner" userId="389b7aa93fe24cc9" providerId="Windows Live" clId="Web-{439AB677-26A9-407F-83B3-798E9FA4A9AC}" dt="2020-08-22T15:28:13.085" v="2244" actId="20577"/>
        <pc:sldMkLst>
          <pc:docMk/>
          <pc:sldMk cId="730710973" sldId="263"/>
        </pc:sldMkLst>
        <pc:spChg chg="mod">
          <ac:chgData name="Matthew Warner" userId="389b7aa93fe24cc9" providerId="Windows Live" clId="Web-{439AB677-26A9-407F-83B3-798E9FA4A9AC}" dt="2020-08-22T15:28:04.757" v="2212" actId="20577"/>
          <ac:spMkLst>
            <pc:docMk/>
            <pc:sldMk cId="730710973" sldId="263"/>
            <ac:spMk id="2" creationId="{E97AC7CA-BE6D-4007-9FD3-921A52AC69F3}"/>
          </ac:spMkLst>
        </pc:spChg>
        <pc:spChg chg="mod">
          <ac:chgData name="Matthew Warner" userId="389b7aa93fe24cc9" providerId="Windows Live" clId="Web-{439AB677-26A9-407F-83B3-798E9FA4A9AC}" dt="2020-08-22T15:28:13.085" v="2244" actId="20577"/>
          <ac:spMkLst>
            <pc:docMk/>
            <pc:sldMk cId="730710973" sldId="263"/>
            <ac:spMk id="3" creationId="{185F4526-CFCB-4306-B94F-83D5DD5CE80A}"/>
          </ac:spMkLst>
        </pc:spChg>
      </pc:sldChg>
      <pc:sldChg chg="modSp new">
        <pc:chgData name="Matthew Warner" userId="389b7aa93fe24cc9" providerId="Windows Live" clId="Web-{439AB677-26A9-407F-83B3-798E9FA4A9AC}" dt="2020-08-22T15:43:01.845" v="3395" actId="20577"/>
        <pc:sldMkLst>
          <pc:docMk/>
          <pc:sldMk cId="373214369" sldId="264"/>
        </pc:sldMkLst>
        <pc:spChg chg="mod">
          <ac:chgData name="Matthew Warner" userId="389b7aa93fe24cc9" providerId="Windows Live" clId="Web-{439AB677-26A9-407F-83B3-798E9FA4A9AC}" dt="2020-08-22T15:28:36.023" v="2281" actId="1076"/>
          <ac:spMkLst>
            <pc:docMk/>
            <pc:sldMk cId="373214369" sldId="264"/>
            <ac:spMk id="2" creationId="{D59EB417-A1B2-4787-81FF-131409557CF8}"/>
          </ac:spMkLst>
        </pc:spChg>
        <pc:spChg chg="mod">
          <ac:chgData name="Matthew Warner" userId="389b7aa93fe24cc9" providerId="Windows Live" clId="Web-{439AB677-26A9-407F-83B3-798E9FA4A9AC}" dt="2020-08-22T15:43:01.845" v="3395" actId="20577"/>
          <ac:spMkLst>
            <pc:docMk/>
            <pc:sldMk cId="373214369" sldId="264"/>
            <ac:spMk id="3" creationId="{1E614483-10C4-418F-A031-02C4467C14E7}"/>
          </ac:spMkLst>
        </pc:spChg>
      </pc:sldChg>
      <pc:sldChg chg="modSp new">
        <pc:chgData name="Matthew Warner" userId="389b7aa93fe24cc9" providerId="Windows Live" clId="Web-{439AB677-26A9-407F-83B3-798E9FA4A9AC}" dt="2020-08-22T15:46:42.160" v="3799" actId="20577"/>
        <pc:sldMkLst>
          <pc:docMk/>
          <pc:sldMk cId="3039479220" sldId="265"/>
        </pc:sldMkLst>
        <pc:spChg chg="mod">
          <ac:chgData name="Matthew Warner" userId="389b7aa93fe24cc9" providerId="Windows Live" clId="Web-{439AB677-26A9-407F-83B3-798E9FA4A9AC}" dt="2020-08-22T15:43:24.220" v="3439" actId="1076"/>
          <ac:spMkLst>
            <pc:docMk/>
            <pc:sldMk cId="3039479220" sldId="265"/>
            <ac:spMk id="2" creationId="{B1EDD2EB-930B-4D1A-AEEE-78EEBB799ADB}"/>
          </ac:spMkLst>
        </pc:spChg>
        <pc:spChg chg="mod">
          <ac:chgData name="Matthew Warner" userId="389b7aa93fe24cc9" providerId="Windows Live" clId="Web-{439AB677-26A9-407F-83B3-798E9FA4A9AC}" dt="2020-08-22T15:46:42.160" v="3799" actId="20577"/>
          <ac:spMkLst>
            <pc:docMk/>
            <pc:sldMk cId="3039479220" sldId="265"/>
            <ac:spMk id="3" creationId="{BA874226-B518-44A7-B142-BA0EFCF75816}"/>
          </ac:spMkLst>
        </pc:spChg>
      </pc:sldChg>
      <pc:sldChg chg="modSp new">
        <pc:chgData name="Matthew Warner" userId="389b7aa93fe24cc9" providerId="Windows Live" clId="Web-{439AB677-26A9-407F-83B3-798E9FA4A9AC}" dt="2020-08-22T16:43:30.880" v="6540" actId="20577"/>
        <pc:sldMkLst>
          <pc:docMk/>
          <pc:sldMk cId="252762970" sldId="266"/>
        </pc:sldMkLst>
        <pc:spChg chg="mod">
          <ac:chgData name="Matthew Warner" userId="389b7aa93fe24cc9" providerId="Windows Live" clId="Web-{439AB677-26A9-407F-83B3-798E9FA4A9AC}" dt="2020-08-22T16:01:47.797" v="4117" actId="20577"/>
          <ac:spMkLst>
            <pc:docMk/>
            <pc:sldMk cId="252762970" sldId="266"/>
            <ac:spMk id="2" creationId="{DBBCBA81-AA40-41B3-B804-DC37B7F8B3B6}"/>
          </ac:spMkLst>
        </pc:spChg>
        <pc:spChg chg="mod">
          <ac:chgData name="Matthew Warner" userId="389b7aa93fe24cc9" providerId="Windows Live" clId="Web-{439AB677-26A9-407F-83B3-798E9FA4A9AC}" dt="2020-08-22T16:43:30.880" v="6540" actId="20577"/>
          <ac:spMkLst>
            <pc:docMk/>
            <pc:sldMk cId="252762970" sldId="266"/>
            <ac:spMk id="3" creationId="{82263948-6025-4804-AC47-C8C6B9AF6630}"/>
          </ac:spMkLst>
        </pc:spChg>
      </pc:sldChg>
      <pc:sldChg chg="addSp delSp modSp new">
        <pc:chgData name="Matthew Warner" userId="389b7aa93fe24cc9" providerId="Windows Live" clId="Web-{439AB677-26A9-407F-83B3-798E9FA4A9AC}" dt="2020-08-22T16:13:57.827" v="4613" actId="14100"/>
        <pc:sldMkLst>
          <pc:docMk/>
          <pc:sldMk cId="3420347925" sldId="267"/>
        </pc:sldMkLst>
        <pc:spChg chg="mod">
          <ac:chgData name="Matthew Warner" userId="389b7aa93fe24cc9" providerId="Windows Live" clId="Web-{439AB677-26A9-407F-83B3-798E9FA4A9AC}" dt="2020-08-22T16:05:26.803" v="4424" actId="1076"/>
          <ac:spMkLst>
            <pc:docMk/>
            <pc:sldMk cId="3420347925" sldId="267"/>
            <ac:spMk id="2" creationId="{1629B0E0-B87C-4318-8371-E847AFFEA84D}"/>
          </ac:spMkLst>
        </pc:spChg>
        <pc:spChg chg="mod">
          <ac:chgData name="Matthew Warner" userId="389b7aa93fe24cc9" providerId="Windows Live" clId="Web-{439AB677-26A9-407F-83B3-798E9FA4A9AC}" dt="2020-08-22T16:13:51.264" v="4609" actId="20577"/>
          <ac:spMkLst>
            <pc:docMk/>
            <pc:sldMk cId="3420347925" sldId="267"/>
            <ac:spMk id="3" creationId="{8008E226-FFE2-48EE-B58E-3A901D4D27E8}"/>
          </ac:spMkLst>
        </pc:spChg>
        <pc:picChg chg="add del mod">
          <ac:chgData name="Matthew Warner" userId="389b7aa93fe24cc9" providerId="Windows Live" clId="Web-{439AB677-26A9-407F-83B3-798E9FA4A9AC}" dt="2020-08-22T16:09:01.854" v="4499"/>
          <ac:picMkLst>
            <pc:docMk/>
            <pc:sldMk cId="3420347925" sldId="267"/>
            <ac:picMk id="4" creationId="{6C15A18B-7473-4E7C-BD5B-553311A4CD80}"/>
          </ac:picMkLst>
        </pc:picChg>
        <pc:picChg chg="add mod">
          <ac:chgData name="Matthew Warner" userId="389b7aa93fe24cc9" providerId="Windows Live" clId="Web-{439AB677-26A9-407F-83B3-798E9FA4A9AC}" dt="2020-08-22T16:09:25.495" v="4501" actId="1076"/>
          <ac:picMkLst>
            <pc:docMk/>
            <pc:sldMk cId="3420347925" sldId="267"/>
            <ac:picMk id="5" creationId="{1CB89308-9123-44D2-A833-42442FED214E}"/>
          </ac:picMkLst>
        </pc:picChg>
        <pc:picChg chg="add mod">
          <ac:chgData name="Matthew Warner" userId="389b7aa93fe24cc9" providerId="Windows Live" clId="Web-{439AB677-26A9-407F-83B3-798E9FA4A9AC}" dt="2020-08-22T16:13:57.827" v="4613" actId="14100"/>
          <ac:picMkLst>
            <pc:docMk/>
            <pc:sldMk cId="3420347925" sldId="267"/>
            <ac:picMk id="6" creationId="{DA3F0F7E-12E3-4646-9431-AAD55A2E166B}"/>
          </ac:picMkLst>
        </pc:picChg>
      </pc:sldChg>
      <pc:sldChg chg="addSp delSp modSp new">
        <pc:chgData name="Matthew Warner" userId="389b7aa93fe24cc9" providerId="Windows Live" clId="Web-{439AB677-26A9-407F-83B3-798E9FA4A9AC}" dt="2020-08-23T00:09:48.091" v="6681" actId="20577"/>
        <pc:sldMkLst>
          <pc:docMk/>
          <pc:sldMk cId="3562130829" sldId="268"/>
        </pc:sldMkLst>
        <pc:spChg chg="mod">
          <ac:chgData name="Matthew Warner" userId="389b7aa93fe24cc9" providerId="Windows Live" clId="Web-{439AB677-26A9-407F-83B3-798E9FA4A9AC}" dt="2020-08-22T16:16:52.704" v="4617" actId="20577"/>
          <ac:spMkLst>
            <pc:docMk/>
            <pc:sldMk cId="3562130829" sldId="268"/>
            <ac:spMk id="2" creationId="{409660B2-8FC6-4B70-B033-3EAC2D48DFF3}"/>
          </ac:spMkLst>
        </pc:spChg>
        <pc:spChg chg="mod">
          <ac:chgData name="Matthew Warner" userId="389b7aa93fe24cc9" providerId="Windows Live" clId="Web-{439AB677-26A9-407F-83B3-798E9FA4A9AC}" dt="2020-08-23T00:09:48.091" v="6681" actId="20577"/>
          <ac:spMkLst>
            <pc:docMk/>
            <pc:sldMk cId="3562130829" sldId="268"/>
            <ac:spMk id="3" creationId="{6C81B47E-EA99-4DBD-B5AA-63DD01F45EEC}"/>
          </ac:spMkLst>
        </pc:spChg>
        <pc:spChg chg="add del mod">
          <ac:chgData name="Matthew Warner" userId="389b7aa93fe24cc9" providerId="Windows Live" clId="Web-{439AB677-26A9-407F-83B3-798E9FA4A9AC}" dt="2020-08-22T16:17:09.532" v="4628"/>
          <ac:spMkLst>
            <pc:docMk/>
            <pc:sldMk cId="3562130829" sldId="268"/>
            <ac:spMk id="4" creationId="{8F01FB15-401D-41E2-BE53-5A470CAF8311}"/>
          </ac:spMkLst>
        </pc:spChg>
        <pc:spChg chg="add del mod">
          <ac:chgData name="Matthew Warner" userId="389b7aa93fe24cc9" providerId="Windows Live" clId="Web-{439AB677-26A9-407F-83B3-798E9FA4A9AC}" dt="2020-08-22T16:22:40.598" v="4760"/>
          <ac:spMkLst>
            <pc:docMk/>
            <pc:sldMk cId="3562130829" sldId="268"/>
            <ac:spMk id="6" creationId="{D3097257-88C4-4E8A-92E0-9691DC361D48}"/>
          </ac:spMkLst>
        </pc:spChg>
        <pc:spChg chg="add del">
          <ac:chgData name="Matthew Warner" userId="389b7aa93fe24cc9" providerId="Windows Live" clId="Web-{439AB677-26A9-407F-83B3-798E9FA4A9AC}" dt="2020-08-22T16:24:03.255" v="4776"/>
          <ac:spMkLst>
            <pc:docMk/>
            <pc:sldMk cId="3562130829" sldId="268"/>
            <ac:spMk id="14" creationId="{D79DC01D-1494-48B4-A311-F5A53A7E833E}"/>
          </ac:spMkLst>
        </pc:spChg>
        <pc:picChg chg="add mod">
          <ac:chgData name="Matthew Warner" userId="389b7aa93fe24cc9" providerId="Windows Live" clId="Web-{439AB677-26A9-407F-83B3-798E9FA4A9AC}" dt="2020-08-22T16:18:28.892" v="4633" actId="14100"/>
          <ac:picMkLst>
            <pc:docMk/>
            <pc:sldMk cId="3562130829" sldId="268"/>
            <ac:picMk id="5" creationId="{71AA293C-2393-44F8-877F-4DDA4C7182E8}"/>
          </ac:picMkLst>
        </pc:picChg>
        <pc:inkChg chg="add">
          <ac:chgData name="Matthew Warner" userId="389b7aa93fe24cc9" providerId="Windows Live" clId="Web-{439AB677-26A9-407F-83B3-798E9FA4A9AC}" dt="2020-08-22T16:22:51.270" v="4761"/>
          <ac:inkMkLst>
            <pc:docMk/>
            <pc:sldMk cId="3562130829" sldId="268"/>
            <ac:inkMk id="7" creationId="{07659ECB-2A60-4BB8-9D36-AD14D8930726}"/>
          </ac:inkMkLst>
        </pc:inkChg>
        <pc:inkChg chg="add del">
          <ac:chgData name="Matthew Warner" userId="389b7aa93fe24cc9" providerId="Windows Live" clId="Web-{439AB677-26A9-407F-83B3-798E9FA4A9AC}" dt="2020-08-22T16:23:05.755" v="4769"/>
          <ac:inkMkLst>
            <pc:docMk/>
            <pc:sldMk cId="3562130829" sldId="268"/>
            <ac:inkMk id="8" creationId="{2B28D762-732F-4F4F-AFC8-50F868086F17}"/>
          </ac:inkMkLst>
        </pc:inkChg>
        <pc:inkChg chg="add del">
          <ac:chgData name="Matthew Warner" userId="389b7aa93fe24cc9" providerId="Windows Live" clId="Web-{439AB677-26A9-407F-83B3-798E9FA4A9AC}" dt="2020-08-22T16:23:05.005" v="4768"/>
          <ac:inkMkLst>
            <pc:docMk/>
            <pc:sldMk cId="3562130829" sldId="268"/>
            <ac:inkMk id="9" creationId="{D7A37EB5-78D0-4827-9F7E-5D6C4ED134AE}"/>
          </ac:inkMkLst>
        </pc:inkChg>
        <pc:inkChg chg="add del">
          <ac:chgData name="Matthew Warner" userId="389b7aa93fe24cc9" providerId="Windows Live" clId="Web-{439AB677-26A9-407F-83B3-798E9FA4A9AC}" dt="2020-08-22T16:23:05.005" v="4767"/>
          <ac:inkMkLst>
            <pc:docMk/>
            <pc:sldMk cId="3562130829" sldId="268"/>
            <ac:inkMk id="10" creationId="{F167F9CC-FEAC-4546-B82B-7E6FDE3590D9}"/>
          </ac:inkMkLst>
        </pc:inkChg>
        <pc:inkChg chg="add del">
          <ac:chgData name="Matthew Warner" userId="389b7aa93fe24cc9" providerId="Windows Live" clId="Web-{439AB677-26A9-407F-83B3-798E9FA4A9AC}" dt="2020-08-22T16:23:03.770" v="4766"/>
          <ac:inkMkLst>
            <pc:docMk/>
            <pc:sldMk cId="3562130829" sldId="268"/>
            <ac:inkMk id="11" creationId="{65CB0AC5-1793-47D3-A81A-2607087FC3A1}"/>
          </ac:inkMkLst>
        </pc:inkChg>
        <pc:inkChg chg="add">
          <ac:chgData name="Matthew Warner" userId="389b7aa93fe24cc9" providerId="Windows Live" clId="Web-{439AB677-26A9-407F-83B3-798E9FA4A9AC}" dt="2020-08-22T16:23:22.896" v="4770"/>
          <ac:inkMkLst>
            <pc:docMk/>
            <pc:sldMk cId="3562130829" sldId="268"/>
            <ac:inkMk id="12" creationId="{859921A0-B9F9-4060-85A0-18203A7A6FBA}"/>
          </ac:inkMkLst>
        </pc:inkChg>
        <pc:inkChg chg="add del">
          <ac:chgData name="Matthew Warner" userId="389b7aa93fe24cc9" providerId="Windows Live" clId="Web-{439AB677-26A9-407F-83B3-798E9FA4A9AC}" dt="2020-08-22T16:23:45.865" v="4772"/>
          <ac:inkMkLst>
            <pc:docMk/>
            <pc:sldMk cId="3562130829" sldId="268"/>
            <ac:inkMk id="13" creationId="{FA567D3D-594B-42AB-AC23-4E820E28DDDC}"/>
          </ac:inkMkLst>
        </pc:inkChg>
        <pc:inkChg chg="add del">
          <ac:chgData name="Matthew Warner" userId="389b7aa93fe24cc9" providerId="Windows Live" clId="Web-{439AB677-26A9-407F-83B3-798E9FA4A9AC}" dt="2020-08-22T16:24:00.271" v="4775"/>
          <ac:inkMkLst>
            <pc:docMk/>
            <pc:sldMk cId="3562130829" sldId="268"/>
            <ac:inkMk id="15" creationId="{C9D7EAE2-5175-42DD-9D8F-894C29492DD3}"/>
          </ac:inkMkLst>
        </pc:inkChg>
        <pc:inkChg chg="add">
          <ac:chgData name="Matthew Warner" userId="389b7aa93fe24cc9" providerId="Windows Live" clId="Web-{439AB677-26A9-407F-83B3-798E9FA4A9AC}" dt="2020-08-22T16:24:18.474" v="4777"/>
          <ac:inkMkLst>
            <pc:docMk/>
            <pc:sldMk cId="3562130829" sldId="268"/>
            <ac:inkMk id="16" creationId="{60D9E76D-4E53-4DC7-8491-2B4C80C031F9}"/>
          </ac:inkMkLst>
        </pc:inkChg>
      </pc:sldChg>
      <pc:sldChg chg="modSp new">
        <pc:chgData name="Matthew Warner" userId="389b7aa93fe24cc9" providerId="Windows Live" clId="Web-{439AB677-26A9-407F-83B3-798E9FA4A9AC}" dt="2020-08-23T00:23:32.703" v="6909" actId="14100"/>
        <pc:sldMkLst>
          <pc:docMk/>
          <pc:sldMk cId="337103106" sldId="269"/>
        </pc:sldMkLst>
        <pc:spChg chg="mod">
          <ac:chgData name="Matthew Warner" userId="389b7aa93fe24cc9" providerId="Windows Live" clId="Web-{439AB677-26A9-407F-83B3-798E9FA4A9AC}" dt="2020-08-22T16:30:10.370" v="5350" actId="1076"/>
          <ac:spMkLst>
            <pc:docMk/>
            <pc:sldMk cId="337103106" sldId="269"/>
            <ac:spMk id="2" creationId="{D83172B4-34F1-4C4E-AA31-5A496E459E1D}"/>
          </ac:spMkLst>
        </pc:spChg>
        <pc:spChg chg="mod">
          <ac:chgData name="Matthew Warner" userId="389b7aa93fe24cc9" providerId="Windows Live" clId="Web-{439AB677-26A9-407F-83B3-798E9FA4A9AC}" dt="2020-08-23T00:23:32.703" v="6909" actId="14100"/>
          <ac:spMkLst>
            <pc:docMk/>
            <pc:sldMk cId="337103106" sldId="269"/>
            <ac:spMk id="3" creationId="{E4388549-A6DD-4B47-9AF0-1810E08B5629}"/>
          </ac:spMkLst>
        </pc:spChg>
      </pc:sldChg>
      <pc:sldChg chg="modSp new">
        <pc:chgData name="Matthew Warner" userId="389b7aa93fe24cc9" providerId="Windows Live" clId="Web-{439AB677-26A9-407F-83B3-798E9FA4A9AC}" dt="2020-08-22T16:32:07.764" v="5562" actId="20577"/>
        <pc:sldMkLst>
          <pc:docMk/>
          <pc:sldMk cId="870379013" sldId="270"/>
        </pc:sldMkLst>
        <pc:spChg chg="mod">
          <ac:chgData name="Matthew Warner" userId="389b7aa93fe24cc9" providerId="Windows Live" clId="Web-{439AB677-26A9-407F-83B3-798E9FA4A9AC}" dt="2020-08-22T16:31:19.747" v="5370" actId="20577"/>
          <ac:spMkLst>
            <pc:docMk/>
            <pc:sldMk cId="870379013" sldId="270"/>
            <ac:spMk id="2" creationId="{D94B9B71-08C0-4D02-BE20-ED19E3A3E388}"/>
          </ac:spMkLst>
        </pc:spChg>
        <pc:spChg chg="mod">
          <ac:chgData name="Matthew Warner" userId="389b7aa93fe24cc9" providerId="Windows Live" clId="Web-{439AB677-26A9-407F-83B3-798E9FA4A9AC}" dt="2020-08-22T16:32:07.764" v="5562" actId="20577"/>
          <ac:spMkLst>
            <pc:docMk/>
            <pc:sldMk cId="870379013" sldId="270"/>
            <ac:spMk id="3" creationId="{08331B47-5309-4035-8EA1-269697DBA0C8}"/>
          </ac:spMkLst>
        </pc:spChg>
      </pc:sldChg>
      <pc:sldChg chg="modSp new">
        <pc:chgData name="Matthew Warner" userId="389b7aa93fe24cc9" providerId="Windows Live" clId="Web-{439AB677-26A9-407F-83B3-798E9FA4A9AC}" dt="2020-08-23T00:08:41.919" v="6675" actId="20577"/>
        <pc:sldMkLst>
          <pc:docMk/>
          <pc:sldMk cId="656484464" sldId="271"/>
        </pc:sldMkLst>
        <pc:spChg chg="mod">
          <ac:chgData name="Matthew Warner" userId="389b7aa93fe24cc9" providerId="Windows Live" clId="Web-{439AB677-26A9-407F-83B3-798E9FA4A9AC}" dt="2020-08-22T16:32:26.420" v="5588" actId="20577"/>
          <ac:spMkLst>
            <pc:docMk/>
            <pc:sldMk cId="656484464" sldId="271"/>
            <ac:spMk id="2" creationId="{1E4C2A9E-C0F4-4E0F-AFFE-27A0CF3625B5}"/>
          </ac:spMkLst>
        </pc:spChg>
        <pc:spChg chg="mod">
          <ac:chgData name="Matthew Warner" userId="389b7aa93fe24cc9" providerId="Windows Live" clId="Web-{439AB677-26A9-407F-83B3-798E9FA4A9AC}" dt="2020-08-23T00:08:41.919" v="6675" actId="20577"/>
          <ac:spMkLst>
            <pc:docMk/>
            <pc:sldMk cId="656484464" sldId="271"/>
            <ac:spMk id="3" creationId="{D327E97E-AE1B-400B-A18F-C9C7C854DCEB}"/>
          </ac:spMkLst>
        </pc:spChg>
      </pc:sldChg>
      <pc:sldChg chg="new del">
        <pc:chgData name="Matthew Warner" userId="389b7aa93fe24cc9" providerId="Windows Live" clId="Web-{439AB677-26A9-407F-83B3-798E9FA4A9AC}" dt="2020-08-23T00:09:35.982" v="6678"/>
        <pc:sldMkLst>
          <pc:docMk/>
          <pc:sldMk cId="1412764292" sldId="272"/>
        </pc:sldMkLst>
      </pc:sldChg>
      <pc:sldMasterChg chg="del delSldLayout">
        <pc:chgData name="Matthew Warner" userId="389b7aa93fe24cc9" providerId="Windows Live" clId="Web-{439AB677-26A9-407F-83B3-798E9FA4A9AC}" dt="2020-08-22T14:57:25.494" v="0"/>
        <pc:sldMasterMkLst>
          <pc:docMk/>
          <pc:sldMasterMk cId="2460954070" sldId="2147483660"/>
        </pc:sldMasterMkLst>
        <pc:sldLayoutChg chg="del">
          <pc:chgData name="Matthew Warner" userId="389b7aa93fe24cc9" providerId="Windows Live" clId="Web-{439AB677-26A9-407F-83B3-798E9FA4A9AC}" dt="2020-08-22T14:57:25.494" v="0"/>
          <pc:sldLayoutMkLst>
            <pc:docMk/>
            <pc:sldMasterMk cId="2460954070" sldId="2147483660"/>
            <pc:sldLayoutMk cId="2385387890" sldId="2147483661"/>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949138452" sldId="2147483662"/>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591524520" sldId="2147483663"/>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203092039" sldId="2147483664"/>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733172339" sldId="2147483665"/>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210312558" sldId="2147483666"/>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46388984" sldId="2147483667"/>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71841454" sldId="2147483668"/>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718958274" sldId="2147483669"/>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202905451" sldId="2147483670"/>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479445657" sldId="2147483671"/>
          </pc:sldLayoutMkLst>
        </pc:sldLayoutChg>
      </pc:sldMasterChg>
      <pc:sldMasterChg chg="add del addSldLayout delSldLayout modSldLayout">
        <pc:chgData name="Matthew Warner" userId="389b7aa93fe24cc9" providerId="Windows Live" clId="Web-{439AB677-26A9-407F-83B3-798E9FA4A9AC}" dt="2020-08-22T14:57:35.603" v="1"/>
        <pc:sldMasterMkLst>
          <pc:docMk/>
          <pc:sldMasterMk cId="40480400" sldId="2147483672"/>
        </pc:sldMasterMkLst>
        <pc:sldLayoutChg chg="add del mod replId">
          <pc:chgData name="Matthew Warner" userId="389b7aa93fe24cc9" providerId="Windows Live" clId="Web-{439AB677-26A9-407F-83B3-798E9FA4A9AC}" dt="2020-08-22T14:57:35.603" v="1"/>
          <pc:sldLayoutMkLst>
            <pc:docMk/>
            <pc:sldMasterMk cId="40480400" sldId="2147483672"/>
            <pc:sldLayoutMk cId="642981408" sldId="2147483673"/>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1736959" sldId="2147483674"/>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23265322" sldId="2147483675"/>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876849221" sldId="2147483676"/>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3873814" sldId="2147483677"/>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4829818" sldId="2147483678"/>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3246146972" sldId="2147483679"/>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994250023" sldId="2147483680"/>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21501453" sldId="2147483681"/>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9067013" sldId="2147483682"/>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35926364" sldId="2147483683"/>
          </pc:sldLayoutMkLst>
        </pc:sldLayoutChg>
      </pc:sldMasterChg>
      <pc:sldMasterChg chg="add del addSldLayout delSldLayout modSldLayout">
        <pc:chgData name="Matthew Warner" userId="389b7aa93fe24cc9" providerId="Windows Live" clId="Web-{439AB677-26A9-407F-83B3-798E9FA4A9AC}" dt="2020-08-22T14:58:08.416" v="13"/>
        <pc:sldMasterMkLst>
          <pc:docMk/>
          <pc:sldMasterMk cId="3407703695" sldId="2147483684"/>
        </pc:sldMasterMkLst>
        <pc:sldLayoutChg chg="add del mod replId">
          <pc:chgData name="Matthew Warner" userId="389b7aa93fe24cc9" providerId="Windows Live" clId="Web-{439AB677-26A9-407F-83B3-798E9FA4A9AC}" dt="2020-08-22T14:58:08.416" v="13"/>
          <pc:sldLayoutMkLst>
            <pc:docMk/>
            <pc:sldMasterMk cId="3407703695" sldId="2147483684"/>
            <pc:sldLayoutMk cId="3444525562" sldId="2147483685"/>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290917990" sldId="2147483686"/>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352791991" sldId="2147483687"/>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366166122" sldId="2147483688"/>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12180782" sldId="2147483689"/>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426448271" sldId="2147483690"/>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46553724" sldId="2147483691"/>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93863712" sldId="2147483692"/>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419184719" sldId="2147483693"/>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06261953" sldId="2147483694"/>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99971599" sldId="2147483695"/>
          </pc:sldLayoutMkLst>
        </pc:sldLayoutChg>
      </pc:sldMasterChg>
      <pc:sldMasterChg chg="add addSldLayout modSldLayout">
        <pc:chgData name="Matthew Warner" userId="389b7aa93fe24cc9" providerId="Windows Live" clId="Web-{439AB677-26A9-407F-83B3-798E9FA4A9AC}" dt="2020-08-22T14:58:08.416" v="13"/>
        <pc:sldMasterMkLst>
          <pc:docMk/>
          <pc:sldMasterMk cId="2796508261" sldId="2147483696"/>
        </pc:sldMasterMkLst>
        <pc:sldLayoutChg chg="add mod replId">
          <pc:chgData name="Matthew Warner" userId="389b7aa93fe24cc9" providerId="Windows Live" clId="Web-{439AB677-26A9-407F-83B3-798E9FA4A9AC}" dt="2020-08-22T14:58:08.416" v="13"/>
          <pc:sldLayoutMkLst>
            <pc:docMk/>
            <pc:sldMasterMk cId="2796508261" sldId="2147483696"/>
            <pc:sldLayoutMk cId="4162123845" sldId="2147483697"/>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26476533" sldId="2147483698"/>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511895949" sldId="2147483699"/>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191138255" sldId="2147483700"/>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235188955" sldId="2147483701"/>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1553307418" sldId="2147483702"/>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443404257" sldId="2147483703"/>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4213932828" sldId="2147483704"/>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47018334" sldId="2147483705"/>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811903306" sldId="2147483706"/>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683662820" sldId="2147483707"/>
          </pc:sldLayoutMkLst>
        </pc:sldLayoutChg>
      </pc:sldMasterChg>
    </pc:docChg>
  </pc:docChgLst>
  <pc:docChgLst>
    <pc:chgData name="Matthew Warner" userId="389b7aa93fe24cc9" providerId="Windows Live" clId="Web-{74F7966B-73DF-432F-55BA-A03AE20C3522}"/>
    <pc:docChg chg="addSld delSld modSld sldOrd">
      <pc:chgData name="Matthew Warner" userId="389b7aa93fe24cc9" providerId="Windows Live" clId="Web-{74F7966B-73DF-432F-55BA-A03AE20C3522}" dt="2020-08-30T14:50:46.532" v="2076" actId="20577"/>
      <pc:docMkLst>
        <pc:docMk/>
      </pc:docMkLst>
      <pc:sldChg chg="modSp">
        <pc:chgData name="Matthew Warner" userId="389b7aa93fe24cc9" providerId="Windows Live" clId="Web-{74F7966B-73DF-432F-55BA-A03AE20C3522}" dt="2020-08-29T19:16:19.367" v="710" actId="20577"/>
        <pc:sldMkLst>
          <pc:docMk/>
          <pc:sldMk cId="109857222" sldId="256"/>
        </pc:sldMkLst>
        <pc:spChg chg="mod">
          <ac:chgData name="Matthew Warner" userId="389b7aa93fe24cc9" providerId="Windows Live" clId="Web-{74F7966B-73DF-432F-55BA-A03AE20C3522}" dt="2020-08-29T19:04:54.281" v="0" actId="20577"/>
          <ac:spMkLst>
            <pc:docMk/>
            <pc:sldMk cId="109857222" sldId="256"/>
            <ac:spMk id="2" creationId="{00000000-0000-0000-0000-000000000000}"/>
          </ac:spMkLst>
        </pc:spChg>
        <pc:spChg chg="mod">
          <ac:chgData name="Matthew Warner" userId="389b7aa93fe24cc9" providerId="Windows Live" clId="Web-{74F7966B-73DF-432F-55BA-A03AE20C3522}" dt="2020-08-29T19:16:19.367" v="710" actId="20577"/>
          <ac:spMkLst>
            <pc:docMk/>
            <pc:sldMk cId="109857222" sldId="256"/>
            <ac:spMk id="3" creationId="{00000000-0000-0000-0000-000000000000}"/>
          </ac:spMkLst>
        </pc:spChg>
      </pc:sldChg>
      <pc:sldChg chg="modSp">
        <pc:chgData name="Matthew Warner" userId="389b7aa93fe24cc9" providerId="Windows Live" clId="Web-{74F7966B-73DF-432F-55BA-A03AE20C3522}" dt="2020-08-29T19:07:09.361" v="222" actId="20577"/>
        <pc:sldMkLst>
          <pc:docMk/>
          <pc:sldMk cId="2975521112" sldId="259"/>
        </pc:sldMkLst>
        <pc:spChg chg="mod">
          <ac:chgData name="Matthew Warner" userId="389b7aa93fe24cc9" providerId="Windows Live" clId="Web-{74F7966B-73DF-432F-55BA-A03AE20C3522}" dt="2020-08-29T19:07:09.361" v="222" actId="20577"/>
          <ac:spMkLst>
            <pc:docMk/>
            <pc:sldMk cId="2975521112" sldId="259"/>
            <ac:spMk id="3" creationId="{A94ED92E-9B1F-48CA-A2B2-FF65221C2F5D}"/>
          </ac:spMkLst>
        </pc:spChg>
      </pc:sldChg>
      <pc:sldChg chg="modSp">
        <pc:chgData name="Matthew Warner" userId="389b7aa93fe24cc9" providerId="Windows Live" clId="Web-{74F7966B-73DF-432F-55BA-A03AE20C3522}" dt="2020-08-29T19:07:15.251" v="224" actId="20577"/>
        <pc:sldMkLst>
          <pc:docMk/>
          <pc:sldMk cId="2064274216" sldId="260"/>
        </pc:sldMkLst>
        <pc:spChg chg="mod">
          <ac:chgData name="Matthew Warner" userId="389b7aa93fe24cc9" providerId="Windows Live" clId="Web-{74F7966B-73DF-432F-55BA-A03AE20C3522}" dt="2020-08-29T19:07:15.251" v="224" actId="20577"/>
          <ac:spMkLst>
            <pc:docMk/>
            <pc:sldMk cId="2064274216" sldId="260"/>
            <ac:spMk id="2" creationId="{55802B4E-CEAD-4FCC-B90E-0E1D5313FF6A}"/>
          </ac:spMkLst>
        </pc:spChg>
      </pc:sldChg>
      <pc:sldChg chg="modSp">
        <pc:chgData name="Matthew Warner" userId="389b7aa93fe24cc9" providerId="Windows Live" clId="Web-{74F7966B-73DF-432F-55BA-A03AE20C3522}" dt="2020-08-29T19:10:17.894" v="485" actId="20577"/>
        <pc:sldMkLst>
          <pc:docMk/>
          <pc:sldMk cId="2724415173" sldId="261"/>
        </pc:sldMkLst>
        <pc:spChg chg="mod">
          <ac:chgData name="Matthew Warner" userId="389b7aa93fe24cc9" providerId="Windows Live" clId="Web-{74F7966B-73DF-432F-55BA-A03AE20C3522}" dt="2020-08-29T19:10:17.894" v="485" actId="20577"/>
          <ac:spMkLst>
            <pc:docMk/>
            <pc:sldMk cId="2724415173" sldId="261"/>
            <ac:spMk id="3" creationId="{69852C57-983A-4ED4-A2E9-A96733015953}"/>
          </ac:spMkLst>
        </pc:spChg>
      </pc:sldChg>
      <pc:sldChg chg="modSp">
        <pc:chgData name="Matthew Warner" userId="389b7aa93fe24cc9" providerId="Windows Live" clId="Web-{74F7966B-73DF-432F-55BA-A03AE20C3522}" dt="2020-08-29T19:14:29.069" v="651" actId="20577"/>
        <pc:sldMkLst>
          <pc:docMk/>
          <pc:sldMk cId="2679292092" sldId="262"/>
        </pc:sldMkLst>
        <pc:spChg chg="mod">
          <ac:chgData name="Matthew Warner" userId="389b7aa93fe24cc9" providerId="Windows Live" clId="Web-{74F7966B-73DF-432F-55BA-A03AE20C3522}" dt="2020-08-29T19:14:29.069" v="651" actId="20577"/>
          <ac:spMkLst>
            <pc:docMk/>
            <pc:sldMk cId="2679292092" sldId="262"/>
            <ac:spMk id="3" creationId="{1C31657E-A052-466D-9218-FD671392B5A7}"/>
          </ac:spMkLst>
        </pc:spChg>
      </pc:sldChg>
      <pc:sldChg chg="modSp">
        <pc:chgData name="Matthew Warner" userId="389b7aa93fe24cc9" providerId="Windows Live" clId="Web-{74F7966B-73DF-432F-55BA-A03AE20C3522}" dt="2020-08-29T19:11:33.536" v="559" actId="20577"/>
        <pc:sldMkLst>
          <pc:docMk/>
          <pc:sldMk cId="730710973" sldId="263"/>
        </pc:sldMkLst>
        <pc:spChg chg="mod">
          <ac:chgData name="Matthew Warner" userId="389b7aa93fe24cc9" providerId="Windows Live" clId="Web-{74F7966B-73DF-432F-55BA-A03AE20C3522}" dt="2020-08-29T19:11:33.536" v="559" actId="20577"/>
          <ac:spMkLst>
            <pc:docMk/>
            <pc:sldMk cId="730710973" sldId="263"/>
            <ac:spMk id="3" creationId="{185F4526-CFCB-4306-B94F-83D5DD5CE80A}"/>
          </ac:spMkLst>
        </pc:spChg>
      </pc:sldChg>
      <pc:sldChg chg="del">
        <pc:chgData name="Matthew Warner" userId="389b7aa93fe24cc9" providerId="Windows Live" clId="Web-{74F7966B-73DF-432F-55BA-A03AE20C3522}" dt="2020-08-29T19:11:47.848" v="562"/>
        <pc:sldMkLst>
          <pc:docMk/>
          <pc:sldMk cId="373214369" sldId="264"/>
        </pc:sldMkLst>
      </pc:sldChg>
      <pc:sldChg chg="del">
        <pc:chgData name="Matthew Warner" userId="389b7aa93fe24cc9" providerId="Windows Live" clId="Web-{74F7966B-73DF-432F-55BA-A03AE20C3522}" dt="2020-08-29T19:11:53.020" v="563"/>
        <pc:sldMkLst>
          <pc:docMk/>
          <pc:sldMk cId="3039479220" sldId="265"/>
        </pc:sldMkLst>
      </pc:sldChg>
      <pc:sldChg chg="del">
        <pc:chgData name="Matthew Warner" userId="389b7aa93fe24cc9" providerId="Windows Live" clId="Web-{74F7966B-73DF-432F-55BA-A03AE20C3522}" dt="2020-08-29T19:12:05.255" v="564"/>
        <pc:sldMkLst>
          <pc:docMk/>
          <pc:sldMk cId="252762970" sldId="266"/>
        </pc:sldMkLst>
      </pc:sldChg>
      <pc:sldChg chg="modSp">
        <pc:chgData name="Matthew Warner" userId="389b7aa93fe24cc9" providerId="Windows Live" clId="Web-{74F7966B-73DF-432F-55BA-A03AE20C3522}" dt="2020-08-29T19:12:17.193" v="567" actId="20577"/>
        <pc:sldMkLst>
          <pc:docMk/>
          <pc:sldMk cId="3420347925" sldId="267"/>
        </pc:sldMkLst>
        <pc:spChg chg="mod">
          <ac:chgData name="Matthew Warner" userId="389b7aa93fe24cc9" providerId="Windows Live" clId="Web-{74F7966B-73DF-432F-55BA-A03AE20C3522}" dt="2020-08-29T19:12:17.193" v="567" actId="20577"/>
          <ac:spMkLst>
            <pc:docMk/>
            <pc:sldMk cId="3420347925" sldId="267"/>
            <ac:spMk id="3" creationId="{8008E226-FFE2-48EE-B58E-3A901D4D27E8}"/>
          </ac:spMkLst>
        </pc:spChg>
      </pc:sldChg>
      <pc:sldChg chg="modSp">
        <pc:chgData name="Matthew Warner" userId="389b7aa93fe24cc9" providerId="Windows Live" clId="Web-{74F7966B-73DF-432F-55BA-A03AE20C3522}" dt="2020-08-29T19:12:48.646" v="573" actId="20577"/>
        <pc:sldMkLst>
          <pc:docMk/>
          <pc:sldMk cId="337103106" sldId="269"/>
        </pc:sldMkLst>
        <pc:spChg chg="mod">
          <ac:chgData name="Matthew Warner" userId="389b7aa93fe24cc9" providerId="Windows Live" clId="Web-{74F7966B-73DF-432F-55BA-A03AE20C3522}" dt="2020-08-29T19:12:48.646" v="573" actId="20577"/>
          <ac:spMkLst>
            <pc:docMk/>
            <pc:sldMk cId="337103106" sldId="269"/>
            <ac:spMk id="3" creationId="{E4388549-A6DD-4B47-9AF0-1810E08B5629}"/>
          </ac:spMkLst>
        </pc:spChg>
      </pc:sldChg>
      <pc:sldChg chg="modSp">
        <pc:chgData name="Matthew Warner" userId="389b7aa93fe24cc9" providerId="Windows Live" clId="Web-{74F7966B-73DF-432F-55BA-A03AE20C3522}" dt="2020-08-29T19:13:45.444" v="645" actId="20577"/>
        <pc:sldMkLst>
          <pc:docMk/>
          <pc:sldMk cId="870379013" sldId="270"/>
        </pc:sldMkLst>
        <pc:spChg chg="mod">
          <ac:chgData name="Matthew Warner" userId="389b7aa93fe24cc9" providerId="Windows Live" clId="Web-{74F7966B-73DF-432F-55BA-A03AE20C3522}" dt="2020-08-29T19:13:45.444" v="645" actId="20577"/>
          <ac:spMkLst>
            <pc:docMk/>
            <pc:sldMk cId="870379013" sldId="270"/>
            <ac:spMk id="3" creationId="{08331B47-5309-4035-8EA1-269697DBA0C8}"/>
          </ac:spMkLst>
        </pc:spChg>
      </pc:sldChg>
      <pc:sldChg chg="modSp">
        <pc:chgData name="Matthew Warner" userId="389b7aa93fe24cc9" providerId="Windows Live" clId="Web-{74F7966B-73DF-432F-55BA-A03AE20C3522}" dt="2020-08-29T19:13:18.381" v="579" actId="20577"/>
        <pc:sldMkLst>
          <pc:docMk/>
          <pc:sldMk cId="656484464" sldId="271"/>
        </pc:sldMkLst>
        <pc:spChg chg="mod">
          <ac:chgData name="Matthew Warner" userId="389b7aa93fe24cc9" providerId="Windows Live" clId="Web-{74F7966B-73DF-432F-55BA-A03AE20C3522}" dt="2020-08-29T19:13:18.381" v="579" actId="20577"/>
          <ac:spMkLst>
            <pc:docMk/>
            <pc:sldMk cId="656484464" sldId="271"/>
            <ac:spMk id="2" creationId="{1E4C2A9E-C0F4-4E0F-AFFE-27A0CF3625B5}"/>
          </ac:spMkLst>
        </pc:spChg>
      </pc:sldChg>
      <pc:sldChg chg="del">
        <pc:chgData name="Matthew Warner" userId="389b7aa93fe24cc9" providerId="Windows Live" clId="Web-{74F7966B-73DF-432F-55BA-A03AE20C3522}" dt="2020-08-29T19:12:55.443" v="576"/>
        <pc:sldMkLst>
          <pc:docMk/>
          <pc:sldMk cId="902538000" sldId="272"/>
        </pc:sldMkLst>
      </pc:sldChg>
      <pc:sldChg chg="modSp new ord">
        <pc:chgData name="Matthew Warner" userId="389b7aa93fe24cc9" providerId="Windows Live" clId="Web-{74F7966B-73DF-432F-55BA-A03AE20C3522}" dt="2020-08-29T19:29:07.445" v="1722" actId="20577"/>
        <pc:sldMkLst>
          <pc:docMk/>
          <pc:sldMk cId="4150202754" sldId="272"/>
        </pc:sldMkLst>
        <pc:spChg chg="mod">
          <ac:chgData name="Matthew Warner" userId="389b7aa93fe24cc9" providerId="Windows Live" clId="Web-{74F7966B-73DF-432F-55BA-A03AE20C3522}" dt="2020-08-29T19:17:53.872" v="730" actId="20577"/>
          <ac:spMkLst>
            <pc:docMk/>
            <pc:sldMk cId="4150202754" sldId="272"/>
            <ac:spMk id="2" creationId="{23892C42-E835-4CE4-A4CF-31A0589D4B1B}"/>
          </ac:spMkLst>
        </pc:spChg>
        <pc:spChg chg="mod">
          <ac:chgData name="Matthew Warner" userId="389b7aa93fe24cc9" providerId="Windows Live" clId="Web-{74F7966B-73DF-432F-55BA-A03AE20C3522}" dt="2020-08-29T19:29:07.445" v="1722" actId="20577"/>
          <ac:spMkLst>
            <pc:docMk/>
            <pc:sldMk cId="4150202754" sldId="272"/>
            <ac:spMk id="3" creationId="{B6B3A622-6FDD-4897-A494-07F8EE4BBCCC}"/>
          </ac:spMkLst>
        </pc:spChg>
      </pc:sldChg>
      <pc:sldChg chg="modSp new">
        <pc:chgData name="Matthew Warner" userId="389b7aa93fe24cc9" providerId="Windows Live" clId="Web-{74F7966B-73DF-432F-55BA-A03AE20C3522}" dt="2020-08-30T14:50:46.532" v="2075" actId="20577"/>
        <pc:sldMkLst>
          <pc:docMk/>
          <pc:sldMk cId="2469862658" sldId="273"/>
        </pc:sldMkLst>
        <pc:spChg chg="mod">
          <ac:chgData name="Matthew Warner" userId="389b7aa93fe24cc9" providerId="Windows Live" clId="Web-{74F7966B-73DF-432F-55BA-A03AE20C3522}" dt="2020-08-29T20:14:45.551" v="1755" actId="20577"/>
          <ac:spMkLst>
            <pc:docMk/>
            <pc:sldMk cId="2469862658" sldId="273"/>
            <ac:spMk id="2" creationId="{4657CA14-3F32-4A34-9F9B-6055248C8B24}"/>
          </ac:spMkLst>
        </pc:spChg>
        <pc:spChg chg="mod">
          <ac:chgData name="Matthew Warner" userId="389b7aa93fe24cc9" providerId="Windows Live" clId="Web-{74F7966B-73DF-432F-55BA-A03AE20C3522}" dt="2020-08-30T14:50:46.532" v="2075" actId="20577"/>
          <ac:spMkLst>
            <pc:docMk/>
            <pc:sldMk cId="2469862658" sldId="273"/>
            <ac:spMk id="3" creationId="{7C1601A4-69CB-4A48-AE96-EE99E72FF3F2}"/>
          </ac:spMkLst>
        </pc:spChg>
      </pc:sldChg>
      <pc:sldChg chg="del">
        <pc:chgData name="Matthew Warner" userId="389b7aa93fe24cc9" providerId="Windows Live" clId="Web-{74F7966B-73DF-432F-55BA-A03AE20C3522}" dt="2020-08-29T19:12:52.240" v="575"/>
        <pc:sldMkLst>
          <pc:docMk/>
          <pc:sldMk cId="3790712454" sldId="273"/>
        </pc:sldMkLst>
      </pc:sldChg>
      <pc:sldChg chg="del">
        <pc:chgData name="Matthew Warner" userId="389b7aa93fe24cc9" providerId="Windows Live" clId="Web-{74F7966B-73DF-432F-55BA-A03AE20C3522}" dt="2020-08-29T19:11:39.817" v="561"/>
        <pc:sldMkLst>
          <pc:docMk/>
          <pc:sldMk cId="3936753933" sldId="274"/>
        </pc:sldMkLst>
      </pc:sldChg>
    </pc:docChg>
  </pc:docChgLst>
  <pc:docChgLst>
    <pc:chgData name="Charlie Garavaglia" userId="00d661aca25ac8aa" providerId="Windows Live" clId="Web-{1EBCD0EA-01FE-447B-A94D-AD64C4C53561}"/>
    <pc:docChg chg="modSld">
      <pc:chgData name="Charlie Garavaglia" userId="00d661aca25ac8aa" providerId="Windows Live" clId="Web-{1EBCD0EA-01FE-447B-A94D-AD64C4C53561}" dt="2020-08-25T03:02:37.674" v="7" actId="20577"/>
      <pc:docMkLst>
        <pc:docMk/>
      </pc:docMkLst>
      <pc:sldChg chg="modSp">
        <pc:chgData name="Charlie Garavaglia" userId="00d661aca25ac8aa" providerId="Windows Live" clId="Web-{1EBCD0EA-01FE-447B-A94D-AD64C4C53561}" dt="2020-08-25T03:02:37.674" v="7" actId="20577"/>
        <pc:sldMkLst>
          <pc:docMk/>
          <pc:sldMk cId="902538000" sldId="272"/>
        </pc:sldMkLst>
        <pc:spChg chg="mod">
          <ac:chgData name="Charlie Garavaglia" userId="00d661aca25ac8aa" providerId="Windows Live" clId="Web-{1EBCD0EA-01FE-447B-A94D-AD64C4C53561}" dt="2020-08-25T03:02:37.674" v="7" actId="20577"/>
          <ac:spMkLst>
            <pc:docMk/>
            <pc:sldMk cId="902538000" sldId="272"/>
            <ac:spMk id="3" creationId="{6271AC3D-871B-45AF-B1F8-4A33E6A8EB79}"/>
          </ac:spMkLst>
        </pc:spChg>
      </pc:sldChg>
    </pc:docChg>
  </pc:docChgLst>
  <pc:docChgLst>
    <pc:chgData name="Matthew Warner" userId="389b7aa93fe24cc9" providerId="Windows Live" clId="Web-{05C2AEA3-BFA4-4BDE-BBD5-3918D60ED2AA}"/>
    <pc:docChg chg="addSld modSld sldOrd">
      <pc:chgData name="Matthew Warner" userId="389b7aa93fe24cc9" providerId="Windows Live" clId="Web-{05C2AEA3-BFA4-4BDE-BBD5-3918D60ED2AA}" dt="2020-08-26T16:19:46.609" v="2048" actId="20577"/>
      <pc:docMkLst>
        <pc:docMk/>
      </pc:docMkLst>
      <pc:sldChg chg="modSp">
        <pc:chgData name="Matthew Warner" userId="389b7aa93fe24cc9" providerId="Windows Live" clId="Web-{05C2AEA3-BFA4-4BDE-BBD5-3918D60ED2AA}" dt="2020-08-26T16:19:46.609" v="2047" actId="20577"/>
        <pc:sldMkLst>
          <pc:docMk/>
          <pc:sldMk cId="730710973" sldId="263"/>
        </pc:sldMkLst>
        <pc:spChg chg="mod">
          <ac:chgData name="Matthew Warner" userId="389b7aa93fe24cc9" providerId="Windows Live" clId="Web-{05C2AEA3-BFA4-4BDE-BBD5-3918D60ED2AA}" dt="2020-08-26T14:43:17.895" v="495" actId="1076"/>
          <ac:spMkLst>
            <pc:docMk/>
            <pc:sldMk cId="730710973" sldId="263"/>
            <ac:spMk id="2" creationId="{E97AC7CA-BE6D-4007-9FD3-921A52AC69F3}"/>
          </ac:spMkLst>
        </pc:spChg>
        <pc:spChg chg="mod">
          <ac:chgData name="Matthew Warner" userId="389b7aa93fe24cc9" providerId="Windows Live" clId="Web-{05C2AEA3-BFA4-4BDE-BBD5-3918D60ED2AA}" dt="2020-08-26T16:19:46.609" v="2047" actId="20577"/>
          <ac:spMkLst>
            <pc:docMk/>
            <pc:sldMk cId="730710973" sldId="263"/>
            <ac:spMk id="3" creationId="{185F4526-CFCB-4306-B94F-83D5DD5CE80A}"/>
          </ac:spMkLst>
        </pc:spChg>
      </pc:sldChg>
      <pc:sldChg chg="modSp new ord">
        <pc:chgData name="Matthew Warner" userId="389b7aa93fe24cc9" providerId="Windows Live" clId="Web-{05C2AEA3-BFA4-4BDE-BBD5-3918D60ED2AA}" dt="2020-08-26T16:17:46.064" v="1765" actId="20577"/>
        <pc:sldMkLst>
          <pc:docMk/>
          <pc:sldMk cId="3936753933" sldId="274"/>
        </pc:sldMkLst>
        <pc:spChg chg="mod">
          <ac:chgData name="Matthew Warner" userId="389b7aa93fe24cc9" providerId="Windows Live" clId="Web-{05C2AEA3-BFA4-4BDE-BBD5-3918D60ED2AA}" dt="2020-08-26T16:13:20.989" v="1172" actId="1076"/>
          <ac:spMkLst>
            <pc:docMk/>
            <pc:sldMk cId="3936753933" sldId="274"/>
            <ac:spMk id="2" creationId="{6CFEDE31-0F58-4774-9328-8C65C202D437}"/>
          </ac:spMkLst>
        </pc:spChg>
        <pc:spChg chg="mod">
          <ac:chgData name="Matthew Warner" userId="389b7aa93fe24cc9" providerId="Windows Live" clId="Web-{05C2AEA3-BFA4-4BDE-BBD5-3918D60ED2AA}" dt="2020-08-26T16:17:46.064" v="1765" actId="20577"/>
          <ac:spMkLst>
            <pc:docMk/>
            <pc:sldMk cId="3936753933" sldId="274"/>
            <ac:spMk id="3" creationId="{DE7D8463-D174-44B9-952E-C195D56426D9}"/>
          </ac:spMkLst>
        </pc:spChg>
      </pc:sldChg>
    </pc:docChg>
  </pc:docChgLst>
  <pc:docChgLst>
    <pc:chgData name="Matthew Warner" userId="389b7aa93fe24cc9" providerId="Windows Live" clId="Web-{B31360A1-ACF1-49B7-8BF8-42258131D342}"/>
    <pc:docChg chg="modSld">
      <pc:chgData name="Matthew Warner" userId="389b7aa93fe24cc9" providerId="Windows Live" clId="Web-{B31360A1-ACF1-49B7-8BF8-42258131D342}" dt="2020-08-27T23:23:33.865" v="1" actId="20577"/>
      <pc:docMkLst>
        <pc:docMk/>
      </pc:docMkLst>
      <pc:sldChg chg="modSp">
        <pc:chgData name="Matthew Warner" userId="389b7aa93fe24cc9" providerId="Windows Live" clId="Web-{B31360A1-ACF1-49B7-8BF8-42258131D342}" dt="2020-08-27T23:23:33.865" v="0" actId="20577"/>
        <pc:sldMkLst>
          <pc:docMk/>
          <pc:sldMk cId="252762970" sldId="266"/>
        </pc:sldMkLst>
        <pc:spChg chg="mod">
          <ac:chgData name="Matthew Warner" userId="389b7aa93fe24cc9" providerId="Windows Live" clId="Web-{B31360A1-ACF1-49B7-8BF8-42258131D342}" dt="2020-08-27T23:23:33.865" v="0" actId="20577"/>
          <ac:spMkLst>
            <pc:docMk/>
            <pc:sldMk cId="252762970" sldId="266"/>
            <ac:spMk id="3" creationId="{82263948-6025-4804-AC47-C8C6B9AF6630}"/>
          </ac:spMkLst>
        </pc:spChg>
      </pc:sldChg>
    </pc:docChg>
  </pc:docChgLst>
  <pc:docChgLst>
    <pc:chgData name="Matthew Warner" userId="389b7aa93fe24cc9" providerId="Windows Live" clId="Web-{D4DF55F7-9267-4B32-4D4D-6B9A685D7966}"/>
    <pc:docChg chg="modSld">
      <pc:chgData name="Matthew Warner" userId="389b7aa93fe24cc9" providerId="Windows Live" clId="Web-{D4DF55F7-9267-4B32-4D4D-6B9A685D7966}" dt="2020-09-02T00:17:58.126" v="155" actId="20577"/>
      <pc:docMkLst>
        <pc:docMk/>
      </pc:docMkLst>
      <pc:sldChg chg="modSp">
        <pc:chgData name="Matthew Warner" userId="389b7aa93fe24cc9" providerId="Windows Live" clId="Web-{D4DF55F7-9267-4B32-4D4D-6B9A685D7966}" dt="2020-09-02T00:15:26.157" v="24" actId="20577"/>
        <pc:sldMkLst>
          <pc:docMk/>
          <pc:sldMk cId="2975521112" sldId="259"/>
        </pc:sldMkLst>
        <pc:spChg chg="mod">
          <ac:chgData name="Matthew Warner" userId="389b7aa93fe24cc9" providerId="Windows Live" clId="Web-{D4DF55F7-9267-4B32-4D4D-6B9A685D7966}" dt="2020-09-02T00:15:26.157" v="24" actId="20577"/>
          <ac:spMkLst>
            <pc:docMk/>
            <pc:sldMk cId="2975521112" sldId="259"/>
            <ac:spMk id="3" creationId="{A94ED92E-9B1F-48CA-A2B2-FF65221C2F5D}"/>
          </ac:spMkLst>
        </pc:spChg>
      </pc:sldChg>
      <pc:sldChg chg="modSp">
        <pc:chgData name="Matthew Warner" userId="389b7aa93fe24cc9" providerId="Windows Live" clId="Web-{D4DF55F7-9267-4B32-4D4D-6B9A685D7966}" dt="2020-09-02T00:17:58.110" v="154" actId="20577"/>
        <pc:sldMkLst>
          <pc:docMk/>
          <pc:sldMk cId="2469862658" sldId="273"/>
        </pc:sldMkLst>
        <pc:spChg chg="mod">
          <ac:chgData name="Matthew Warner" userId="389b7aa93fe24cc9" providerId="Windows Live" clId="Web-{D4DF55F7-9267-4B32-4D4D-6B9A685D7966}" dt="2020-09-02T00:17:58.110" v="154" actId="20577"/>
          <ac:spMkLst>
            <pc:docMk/>
            <pc:sldMk cId="2469862658" sldId="273"/>
            <ac:spMk id="3" creationId="{7C1601A4-69CB-4A48-AE96-EE99E72FF3F2}"/>
          </ac:spMkLst>
        </pc:spChg>
      </pc:sldChg>
    </pc:docChg>
  </pc:docChgLst>
  <pc:docChgLst>
    <pc:chgData name="Matthew Warner" userId="389b7aa93fe24cc9" providerId="Windows Live" clId="Web-{E5170A36-3B63-4B55-9B7A-85D3B3CA92FF}"/>
    <pc:docChg chg="modSld">
      <pc:chgData name="Matthew Warner" userId="389b7aa93fe24cc9" providerId="Windows Live" clId="Web-{E5170A36-3B63-4B55-9B7A-85D3B3CA92FF}" dt="2020-08-25T21:28:51.477" v="323" actId="20577"/>
      <pc:docMkLst>
        <pc:docMk/>
      </pc:docMkLst>
      <pc:sldChg chg="modSp">
        <pc:chgData name="Matthew Warner" userId="389b7aa93fe24cc9" providerId="Windows Live" clId="Web-{E5170A36-3B63-4B55-9B7A-85D3B3CA92FF}" dt="2020-08-25T21:20:22.805" v="72" actId="20577"/>
        <pc:sldMkLst>
          <pc:docMk/>
          <pc:sldMk cId="2724415173" sldId="261"/>
        </pc:sldMkLst>
        <pc:spChg chg="mod">
          <ac:chgData name="Matthew Warner" userId="389b7aa93fe24cc9" providerId="Windows Live" clId="Web-{E5170A36-3B63-4B55-9B7A-85D3B3CA92FF}" dt="2020-08-25T21:20:22.805" v="72" actId="20577"/>
          <ac:spMkLst>
            <pc:docMk/>
            <pc:sldMk cId="2724415173" sldId="261"/>
            <ac:spMk id="3" creationId="{69852C57-983A-4ED4-A2E9-A96733015953}"/>
          </ac:spMkLst>
        </pc:spChg>
      </pc:sldChg>
      <pc:sldChg chg="modSp">
        <pc:chgData name="Matthew Warner" userId="389b7aa93fe24cc9" providerId="Windows Live" clId="Web-{E5170A36-3B63-4B55-9B7A-85D3B3CA92FF}" dt="2020-08-25T21:28:51.461" v="322" actId="20577"/>
        <pc:sldMkLst>
          <pc:docMk/>
          <pc:sldMk cId="373214369" sldId="264"/>
        </pc:sldMkLst>
        <pc:spChg chg="mod">
          <ac:chgData name="Matthew Warner" userId="389b7aa93fe24cc9" providerId="Windows Live" clId="Web-{E5170A36-3B63-4B55-9B7A-85D3B3CA92FF}" dt="2020-08-25T21:28:51.461" v="322" actId="20577"/>
          <ac:spMkLst>
            <pc:docMk/>
            <pc:sldMk cId="373214369" sldId="264"/>
            <ac:spMk id="3" creationId="{1E614483-10C4-418F-A031-02C4467C14E7}"/>
          </ac:spMkLst>
        </pc:spChg>
      </pc:sldChg>
      <pc:sldChg chg="modSp">
        <pc:chgData name="Matthew Warner" userId="389b7aa93fe24cc9" providerId="Windows Live" clId="Web-{E5170A36-3B63-4B55-9B7A-85D3B3CA92FF}" dt="2020-08-25T21:23:36.539" v="118" actId="20577"/>
        <pc:sldMkLst>
          <pc:docMk/>
          <pc:sldMk cId="3039479220" sldId="265"/>
        </pc:sldMkLst>
        <pc:spChg chg="mod">
          <ac:chgData name="Matthew Warner" userId="389b7aa93fe24cc9" providerId="Windows Live" clId="Web-{E5170A36-3B63-4B55-9B7A-85D3B3CA92FF}" dt="2020-08-25T21:23:36.539" v="118" actId="20577"/>
          <ac:spMkLst>
            <pc:docMk/>
            <pc:sldMk cId="3039479220" sldId="265"/>
            <ac:spMk id="3" creationId="{BA874226-B518-44A7-B142-BA0EFCF75816}"/>
          </ac:spMkLst>
        </pc:spChg>
      </pc:sldChg>
      <pc:sldChg chg="modSp">
        <pc:chgData name="Matthew Warner" userId="389b7aa93fe24cc9" providerId="Windows Live" clId="Web-{E5170A36-3B63-4B55-9B7A-85D3B3CA92FF}" dt="2020-08-25T21:23:42.305" v="120" actId="20577"/>
        <pc:sldMkLst>
          <pc:docMk/>
          <pc:sldMk cId="252762970" sldId="266"/>
        </pc:sldMkLst>
        <pc:spChg chg="mod">
          <ac:chgData name="Matthew Warner" userId="389b7aa93fe24cc9" providerId="Windows Live" clId="Web-{E5170A36-3B63-4B55-9B7A-85D3B3CA92FF}" dt="2020-08-25T21:23:42.305" v="120" actId="20577"/>
          <ac:spMkLst>
            <pc:docMk/>
            <pc:sldMk cId="252762970" sldId="266"/>
            <ac:spMk id="3" creationId="{82263948-6025-4804-AC47-C8C6B9AF6630}"/>
          </ac:spMkLst>
        </pc:spChg>
      </pc:sldChg>
      <pc:sldChg chg="modSp">
        <pc:chgData name="Matthew Warner" userId="389b7aa93fe24cc9" providerId="Windows Live" clId="Web-{E5170A36-3B63-4B55-9B7A-85D3B3CA92FF}" dt="2020-08-25T21:24:14.789" v="123" actId="20577"/>
        <pc:sldMkLst>
          <pc:docMk/>
          <pc:sldMk cId="3420347925" sldId="267"/>
        </pc:sldMkLst>
        <pc:spChg chg="mod">
          <ac:chgData name="Matthew Warner" userId="389b7aa93fe24cc9" providerId="Windows Live" clId="Web-{E5170A36-3B63-4B55-9B7A-85D3B3CA92FF}" dt="2020-08-25T21:24:14.789" v="123" actId="20577"/>
          <ac:spMkLst>
            <pc:docMk/>
            <pc:sldMk cId="3420347925" sldId="267"/>
            <ac:spMk id="3" creationId="{8008E226-FFE2-48EE-B58E-3A901D4D27E8}"/>
          </ac:spMkLst>
        </pc:spChg>
      </pc:sldChg>
      <pc:sldChg chg="modSp">
        <pc:chgData name="Matthew Warner" userId="389b7aa93fe24cc9" providerId="Windows Live" clId="Web-{E5170A36-3B63-4B55-9B7A-85D3B3CA92FF}" dt="2020-08-25T21:24:28.711" v="128" actId="20577"/>
        <pc:sldMkLst>
          <pc:docMk/>
          <pc:sldMk cId="3562130829" sldId="268"/>
        </pc:sldMkLst>
        <pc:spChg chg="mod">
          <ac:chgData name="Matthew Warner" userId="389b7aa93fe24cc9" providerId="Windows Live" clId="Web-{E5170A36-3B63-4B55-9B7A-85D3B3CA92FF}" dt="2020-08-25T21:24:28.711" v="128" actId="20577"/>
          <ac:spMkLst>
            <pc:docMk/>
            <pc:sldMk cId="3562130829" sldId="268"/>
            <ac:spMk id="3" creationId="{6C81B47E-EA99-4DBD-B5AA-63DD01F45EEC}"/>
          </ac:spMkLst>
        </pc:spChg>
      </pc:sldChg>
      <pc:sldChg chg="modSp">
        <pc:chgData name="Matthew Warner" userId="389b7aa93fe24cc9" providerId="Windows Live" clId="Web-{E5170A36-3B63-4B55-9B7A-85D3B3CA92FF}" dt="2020-08-25T21:24:44.133" v="132" actId="20577"/>
        <pc:sldMkLst>
          <pc:docMk/>
          <pc:sldMk cId="337103106" sldId="269"/>
        </pc:sldMkLst>
        <pc:spChg chg="mod">
          <ac:chgData name="Matthew Warner" userId="389b7aa93fe24cc9" providerId="Windows Live" clId="Web-{E5170A36-3B63-4B55-9B7A-85D3B3CA92FF}" dt="2020-08-25T21:24:44.133" v="132" actId="20577"/>
          <ac:spMkLst>
            <pc:docMk/>
            <pc:sldMk cId="337103106" sldId="269"/>
            <ac:spMk id="3" creationId="{E4388549-A6DD-4B47-9AF0-1810E08B5629}"/>
          </ac:spMkLst>
        </pc:spChg>
      </pc:sldChg>
      <pc:sldChg chg="modSp">
        <pc:chgData name="Matthew Warner" userId="389b7aa93fe24cc9" providerId="Windows Live" clId="Web-{E5170A36-3B63-4B55-9B7A-85D3B3CA92FF}" dt="2020-08-25T21:27:33.633" v="206" actId="20577"/>
        <pc:sldMkLst>
          <pc:docMk/>
          <pc:sldMk cId="656484464" sldId="271"/>
        </pc:sldMkLst>
        <pc:spChg chg="mod">
          <ac:chgData name="Matthew Warner" userId="389b7aa93fe24cc9" providerId="Windows Live" clId="Web-{E5170A36-3B63-4B55-9B7A-85D3B3CA92FF}" dt="2020-08-25T21:27:33.633" v="206" actId="20577"/>
          <ac:spMkLst>
            <pc:docMk/>
            <pc:sldMk cId="656484464" sldId="271"/>
            <ac:spMk id="3" creationId="{D327E97E-AE1B-400B-A18F-C9C7C854DCEB}"/>
          </ac:spMkLst>
        </pc:spChg>
      </pc:sldChg>
      <pc:sldChg chg="modSp">
        <pc:chgData name="Matthew Warner" userId="389b7aa93fe24cc9" providerId="Windows Live" clId="Web-{E5170A36-3B63-4B55-9B7A-85D3B3CA92FF}" dt="2020-08-25T21:26:38.023" v="142" actId="20577"/>
        <pc:sldMkLst>
          <pc:docMk/>
          <pc:sldMk cId="902538000" sldId="272"/>
        </pc:sldMkLst>
        <pc:spChg chg="mod">
          <ac:chgData name="Matthew Warner" userId="389b7aa93fe24cc9" providerId="Windows Live" clId="Web-{E5170A36-3B63-4B55-9B7A-85D3B3CA92FF}" dt="2020-08-25T21:26:38.023" v="142" actId="20577"/>
          <ac:spMkLst>
            <pc:docMk/>
            <pc:sldMk cId="902538000" sldId="272"/>
            <ac:spMk id="3" creationId="{6271AC3D-871B-45AF-B1F8-4A33E6A8EB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9EFDB-215C-4120-ADCB-EAD745B7163E}"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F1524-C5FD-4370-8A10-5BE52A97A495}" type="slidenum">
              <a:rPr lang="en-US" smtClean="0"/>
              <a:t>‹#›</a:t>
            </a:fld>
            <a:endParaRPr lang="en-US"/>
          </a:p>
        </p:txBody>
      </p:sp>
    </p:spTree>
    <p:extLst>
      <p:ext uri="{BB962C8B-B14F-4D97-AF65-F5344CB8AC3E}">
        <p14:creationId xmlns:p14="http://schemas.microsoft.com/office/powerpoint/2010/main" val="118167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a:t>
            </a:fld>
            <a:endParaRPr lang="en-US"/>
          </a:p>
        </p:txBody>
      </p:sp>
    </p:spTree>
    <p:extLst>
      <p:ext uri="{BB962C8B-B14F-4D97-AF65-F5344CB8AC3E}">
        <p14:creationId xmlns:p14="http://schemas.microsoft.com/office/powerpoint/2010/main" val="193202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3</a:t>
            </a:fld>
            <a:endParaRPr lang="en-US"/>
          </a:p>
        </p:txBody>
      </p:sp>
    </p:spTree>
    <p:extLst>
      <p:ext uri="{BB962C8B-B14F-4D97-AF65-F5344CB8AC3E}">
        <p14:creationId xmlns:p14="http://schemas.microsoft.com/office/powerpoint/2010/main" val="266957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5</a:t>
            </a:fld>
            <a:endParaRPr lang="en-US"/>
          </a:p>
        </p:txBody>
      </p:sp>
    </p:spTree>
    <p:extLst>
      <p:ext uri="{BB962C8B-B14F-4D97-AF65-F5344CB8AC3E}">
        <p14:creationId xmlns:p14="http://schemas.microsoft.com/office/powerpoint/2010/main" val="387126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https://www.mongodb.com/nosql-explained </a:t>
            </a:r>
          </a:p>
        </p:txBody>
      </p:sp>
      <p:sp>
        <p:nvSpPr>
          <p:cNvPr id="4" name="Slide Number Placeholder 3"/>
          <p:cNvSpPr>
            <a:spLocks noGrp="1"/>
          </p:cNvSpPr>
          <p:nvPr>
            <p:ph type="sldNum" sz="quarter" idx="5"/>
          </p:nvPr>
        </p:nvSpPr>
        <p:spPr/>
        <p:txBody>
          <a:bodyPr/>
          <a:lstStyle/>
          <a:p>
            <a:fld id="{791F1524-C5FD-4370-8A10-5BE52A97A495}" type="slidenum">
              <a:rPr lang="en-US" smtClean="0"/>
              <a:t>6</a:t>
            </a:fld>
            <a:endParaRPr lang="en-US"/>
          </a:p>
        </p:txBody>
      </p:sp>
    </p:spTree>
    <p:extLst>
      <p:ext uri="{BB962C8B-B14F-4D97-AF65-F5344CB8AC3E}">
        <p14:creationId xmlns:p14="http://schemas.microsoft.com/office/powerpoint/2010/main" val="278516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https://beginnersbook.com/2017/09/mapping-relational-databases-to-mongodb/</a:t>
            </a:r>
          </a:p>
        </p:txBody>
      </p:sp>
      <p:sp>
        <p:nvSpPr>
          <p:cNvPr id="4" name="Slide Number Placeholder 3"/>
          <p:cNvSpPr>
            <a:spLocks noGrp="1"/>
          </p:cNvSpPr>
          <p:nvPr>
            <p:ph type="sldNum" sz="quarter" idx="5"/>
          </p:nvPr>
        </p:nvSpPr>
        <p:spPr/>
        <p:txBody>
          <a:bodyPr/>
          <a:lstStyle/>
          <a:p>
            <a:fld id="{791F1524-C5FD-4370-8A10-5BE52A97A495}" type="slidenum">
              <a:rPr lang="en-US" smtClean="0"/>
              <a:t>7</a:t>
            </a:fld>
            <a:endParaRPr lang="en-US"/>
          </a:p>
        </p:txBody>
      </p:sp>
    </p:spTree>
    <p:extLst>
      <p:ext uri="{BB962C8B-B14F-4D97-AF65-F5344CB8AC3E}">
        <p14:creationId xmlns:p14="http://schemas.microsoft.com/office/powerpoint/2010/main" val="296696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10</a:t>
            </a:fld>
            <a:endParaRPr lang="en-US"/>
          </a:p>
        </p:txBody>
      </p:sp>
    </p:spTree>
    <p:extLst>
      <p:ext uri="{BB962C8B-B14F-4D97-AF65-F5344CB8AC3E}">
        <p14:creationId xmlns:p14="http://schemas.microsoft.com/office/powerpoint/2010/main" val="2719247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11</a:t>
            </a:fld>
            <a:endParaRPr lang="en-US"/>
          </a:p>
        </p:txBody>
      </p:sp>
    </p:spTree>
    <p:extLst>
      <p:ext uri="{BB962C8B-B14F-4D97-AF65-F5344CB8AC3E}">
        <p14:creationId xmlns:p14="http://schemas.microsoft.com/office/powerpoint/2010/main" val="360348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2/21/2022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212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1190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8366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2647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89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9113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351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330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4340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393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470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2/21/2022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965082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23</a:t>
            </a:r>
          </a:p>
        </p:txBody>
      </p:sp>
      <p:sp>
        <p:nvSpPr>
          <p:cNvPr id="5" name="Subtitle 4">
            <a:extLst>
              <a:ext uri="{FF2B5EF4-FFF2-40B4-BE49-F238E27FC236}">
                <a16:creationId xmlns:a16="http://schemas.microsoft.com/office/drawing/2014/main" id="{1BB4FC84-A1E9-450B-9D7D-78DA058A12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ADA65C-BA4C-42BE-84D1-1AF286B7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42F5EBA-F777-4A1C-8E30-62DA7F55A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709737D-C9C9-4B9B-91CA-B234DF817BF6}"/>
              </a:ext>
            </a:extLst>
          </p:cNvPr>
          <p:cNvSpPr>
            <a:spLocks noGrp="1"/>
          </p:cNvSpPr>
          <p:nvPr>
            <p:ph type="title"/>
          </p:nvPr>
        </p:nvSpPr>
        <p:spPr>
          <a:xfrm>
            <a:off x="8180438" y="758952"/>
            <a:ext cx="2853005" cy="4041648"/>
          </a:xfrm>
        </p:spPr>
        <p:txBody>
          <a:bodyPr vert="horz" lIns="91440" tIns="45720" rIns="91440" bIns="45720" rtlCol="0" anchor="b">
            <a:normAutofit/>
          </a:bodyPr>
          <a:lstStyle/>
          <a:p>
            <a:pPr>
              <a:lnSpc>
                <a:spcPct val="85000"/>
              </a:lnSpc>
            </a:pPr>
            <a:r>
              <a:rPr lang="en-US" sz="6000"/>
              <a:t>Group Project Work (30 mins) </a:t>
            </a:r>
          </a:p>
        </p:txBody>
      </p:sp>
      <p:pic>
        <p:nvPicPr>
          <p:cNvPr id="5" name="Picture 4" descr="Skydivers make a formation above the clouds">
            <a:extLst>
              <a:ext uri="{FF2B5EF4-FFF2-40B4-BE49-F238E27FC236}">
                <a16:creationId xmlns:a16="http://schemas.microsoft.com/office/drawing/2014/main" id="{BE4EE9B4-C7EA-4380-9FE3-7B7FCC7B74E0}"/>
              </a:ext>
            </a:extLst>
          </p:cNvPr>
          <p:cNvPicPr>
            <a:picLocks noChangeAspect="1"/>
          </p:cNvPicPr>
          <p:nvPr/>
        </p:nvPicPr>
        <p:blipFill rotWithShape="1">
          <a:blip r:embed="rId3"/>
          <a:srcRect l="20161" r="10552" b="-1"/>
          <a:stretch/>
        </p:blipFill>
        <p:spPr>
          <a:xfrm>
            <a:off x="442453" y="10"/>
            <a:ext cx="7118554" cy="6857990"/>
          </a:xfrm>
          <a:prstGeom prst="rect">
            <a:avLst/>
          </a:prstGeom>
        </p:spPr>
      </p:pic>
    </p:spTree>
    <p:extLst>
      <p:ext uri="{BB962C8B-B14F-4D97-AF65-F5344CB8AC3E}">
        <p14:creationId xmlns:p14="http://schemas.microsoft.com/office/powerpoint/2010/main" val="48586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2A9E-C0F4-4E0F-AFFE-27A0CF3625B5}"/>
              </a:ext>
            </a:extLst>
          </p:cNvPr>
          <p:cNvSpPr>
            <a:spLocks noGrp="1"/>
          </p:cNvSpPr>
          <p:nvPr>
            <p:ph type="title"/>
          </p:nvPr>
        </p:nvSpPr>
        <p:spPr/>
        <p:txBody>
          <a:bodyPr/>
          <a:lstStyle/>
          <a:p>
            <a:r>
              <a:rPr lang="en-US"/>
              <a:t>Week 23 </a:t>
            </a:r>
            <a:r>
              <a:rPr lang="en-US" dirty="0"/>
              <a:t>Group Exercise</a:t>
            </a:r>
          </a:p>
        </p:txBody>
      </p:sp>
      <p:sp>
        <p:nvSpPr>
          <p:cNvPr id="3" name="Content Placeholder 2">
            <a:extLst>
              <a:ext uri="{FF2B5EF4-FFF2-40B4-BE49-F238E27FC236}">
                <a16:creationId xmlns:a16="http://schemas.microsoft.com/office/drawing/2014/main" id="{D327E97E-AE1B-400B-A18F-C9C7C854DCEB}"/>
              </a:ext>
            </a:extLst>
          </p:cNvPr>
          <p:cNvSpPr>
            <a:spLocks noGrp="1"/>
          </p:cNvSpPr>
          <p:nvPr>
            <p:ph idx="1"/>
          </p:nvPr>
        </p:nvSpPr>
        <p:spPr/>
        <p:txBody>
          <a:bodyPr vert="horz" lIns="91440" tIns="45720" rIns="91440" bIns="45720" rtlCol="0" anchor="t">
            <a:normAutofit/>
          </a:bodyPr>
          <a:lstStyle/>
          <a:p>
            <a:r>
              <a:rPr lang="en-US" spc="0" dirty="0"/>
              <a:t>Once you finish and have submitted your exercise in Canvas via a </a:t>
            </a:r>
            <a:r>
              <a:rPr lang="en-US" spc="0" dirty="0" err="1"/>
              <a:t>github</a:t>
            </a:r>
            <a:r>
              <a:rPr lang="en-US" spc="0" dirty="0"/>
              <a:t> link, use the remaining time to work on your homework.</a:t>
            </a:r>
          </a:p>
        </p:txBody>
      </p:sp>
    </p:spTree>
    <p:extLst>
      <p:ext uri="{BB962C8B-B14F-4D97-AF65-F5344CB8AC3E}">
        <p14:creationId xmlns:p14="http://schemas.microsoft.com/office/powerpoint/2010/main" val="65648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5DD-629A-487F-A7F5-924593CD7E48}"/>
              </a:ext>
            </a:extLst>
          </p:cNvPr>
          <p:cNvSpPr>
            <a:spLocks noGrp="1"/>
          </p:cNvSpPr>
          <p:nvPr>
            <p:ph type="title"/>
          </p:nvPr>
        </p:nvSpPr>
        <p:spPr/>
        <p:txBody>
          <a:bodyPr/>
          <a:lstStyle/>
          <a:p>
            <a:r>
              <a:rPr lang="en-US" dirty="0"/>
              <a:t>Warm-up	(10 minutes)</a:t>
            </a:r>
          </a:p>
        </p:txBody>
      </p:sp>
      <p:sp>
        <p:nvSpPr>
          <p:cNvPr id="3" name="Content Placeholder 2">
            <a:extLst>
              <a:ext uri="{FF2B5EF4-FFF2-40B4-BE49-F238E27FC236}">
                <a16:creationId xmlns:a16="http://schemas.microsoft.com/office/drawing/2014/main" id="{25D9BA3D-E1A8-448E-8CE9-5E85A7B8C4E1}"/>
              </a:ext>
            </a:extLst>
          </p:cNvPr>
          <p:cNvSpPr>
            <a:spLocks noGrp="1"/>
          </p:cNvSpPr>
          <p:nvPr>
            <p:ph idx="1"/>
          </p:nvPr>
        </p:nvSpPr>
        <p:spPr>
          <a:xfrm>
            <a:off x="1261872" y="1717130"/>
            <a:ext cx="8595360" cy="4351337"/>
          </a:xfrm>
        </p:spPr>
        <p:txBody>
          <a:bodyPr/>
          <a:lstStyle/>
          <a:p>
            <a:pPr marL="0" indent="0">
              <a:buNone/>
            </a:pPr>
            <a:r>
              <a:rPr lang="en-US" dirty="0"/>
              <a:t>What is object-oriented programming? How have we used objects in this class? </a:t>
            </a:r>
          </a:p>
          <a:p>
            <a:endParaRPr lang="en-US" dirty="0"/>
          </a:p>
          <a:p>
            <a:endParaRPr lang="en-US" dirty="0"/>
          </a:p>
          <a:p>
            <a:endParaRPr lang="en-US" dirty="0"/>
          </a:p>
          <a:p>
            <a:r>
              <a:rPr lang="en-US" dirty="0"/>
              <a:t>What’s the </a:t>
            </a:r>
            <a:r>
              <a:rPr lang="en-US"/>
              <a:t>difference between a REST API and  CRUD API? </a:t>
            </a:r>
            <a:endParaRPr lang="en-US" dirty="0"/>
          </a:p>
        </p:txBody>
      </p:sp>
    </p:spTree>
    <p:extLst>
      <p:ext uri="{BB962C8B-B14F-4D97-AF65-F5344CB8AC3E}">
        <p14:creationId xmlns:p14="http://schemas.microsoft.com/office/powerpoint/2010/main" val="1885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B97C-9C9E-4774-B618-710FC677AD19}"/>
              </a:ext>
            </a:extLst>
          </p:cNvPr>
          <p:cNvSpPr>
            <a:spLocks noGrp="1"/>
          </p:cNvSpPr>
          <p:nvPr>
            <p:ph type="title"/>
          </p:nvPr>
        </p:nvSpPr>
        <p:spPr>
          <a:xfrm>
            <a:off x="80344" y="40412"/>
            <a:ext cx="9692640" cy="769046"/>
          </a:xfrm>
        </p:spPr>
        <p:txBody>
          <a:bodyPr/>
          <a:lstStyle/>
          <a:p>
            <a:r>
              <a:rPr lang="en-US" dirty="0"/>
              <a:t>Today's Activities</a:t>
            </a:r>
          </a:p>
        </p:txBody>
      </p:sp>
      <p:sp>
        <p:nvSpPr>
          <p:cNvPr id="3" name="Content Placeholder 2">
            <a:extLst>
              <a:ext uri="{FF2B5EF4-FFF2-40B4-BE49-F238E27FC236}">
                <a16:creationId xmlns:a16="http://schemas.microsoft.com/office/drawing/2014/main" id="{A94ED92E-9B1F-48CA-A2B2-FF65221C2F5D}"/>
              </a:ext>
            </a:extLst>
          </p:cNvPr>
          <p:cNvSpPr>
            <a:spLocks noGrp="1"/>
          </p:cNvSpPr>
          <p:nvPr>
            <p:ph idx="1"/>
          </p:nvPr>
        </p:nvSpPr>
        <p:spPr>
          <a:xfrm>
            <a:off x="696793" y="981182"/>
            <a:ext cx="9400168" cy="5507179"/>
          </a:xfrm>
        </p:spPr>
        <p:txBody>
          <a:bodyPr vert="horz" lIns="91440" tIns="45720" rIns="91440" bIns="45720" rtlCol="0" anchor="t">
            <a:normAutofit/>
          </a:bodyPr>
          <a:lstStyle/>
          <a:p>
            <a:r>
              <a:rPr lang="en-US" dirty="0"/>
              <a:t>Warmup (15 mins)</a:t>
            </a:r>
          </a:p>
          <a:p>
            <a:r>
              <a:rPr lang="en-US" dirty="0"/>
              <a:t>Review Homework (15 mins)</a:t>
            </a:r>
          </a:p>
          <a:p>
            <a:r>
              <a:rPr lang="en-US" dirty="0"/>
              <a:t>NoSQL DBs Reading (15 mins)</a:t>
            </a:r>
          </a:p>
          <a:p>
            <a:r>
              <a:rPr lang="en-US" dirty="0"/>
              <a:t>Mongo DB (30 mins)</a:t>
            </a:r>
          </a:p>
          <a:p>
            <a:r>
              <a:rPr lang="en-US" dirty="0"/>
              <a:t>Break (15 mins) </a:t>
            </a:r>
          </a:p>
          <a:p>
            <a:r>
              <a:rPr lang="en-US" dirty="0"/>
              <a:t>Final Project Breakout (30 mins)</a:t>
            </a:r>
          </a:p>
          <a:p>
            <a:r>
              <a:rPr lang="en-US" dirty="0"/>
              <a:t>Group </a:t>
            </a:r>
            <a:r>
              <a:rPr lang="en-US"/>
              <a:t>Exercise (60 </a:t>
            </a:r>
            <a:r>
              <a:rPr lang="en-US" dirty="0"/>
              <a:t>mins)</a:t>
            </a:r>
          </a:p>
        </p:txBody>
      </p:sp>
    </p:spTree>
    <p:extLst>
      <p:ext uri="{BB962C8B-B14F-4D97-AF65-F5344CB8AC3E}">
        <p14:creationId xmlns:p14="http://schemas.microsoft.com/office/powerpoint/2010/main" val="29755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68FDA80-49FE-4093-AB9A-C1E7DC95FC5E}"/>
              </a:ext>
            </a:extLst>
          </p:cNvPr>
          <p:cNvSpPr>
            <a:spLocks noGrp="1"/>
          </p:cNvSpPr>
          <p:nvPr>
            <p:ph type="title"/>
          </p:nvPr>
        </p:nvSpPr>
        <p:spPr>
          <a:xfrm>
            <a:off x="5524536" y="1565169"/>
            <a:ext cx="5157591" cy="5008802"/>
          </a:xfrm>
        </p:spPr>
        <p:txBody>
          <a:bodyPr vert="horz" lIns="91440" tIns="45720" rIns="91440" bIns="45720" rtlCol="0" anchor="b">
            <a:normAutofit fontScale="90000"/>
          </a:bodyPr>
          <a:lstStyle/>
          <a:p>
            <a:pPr>
              <a:lnSpc>
                <a:spcPct val="85000"/>
              </a:lnSpc>
            </a:pPr>
            <a:r>
              <a:rPr lang="en-US" dirty="0"/>
              <a:t>Next week is our last class! Please come prepared to present your final project. Also, think about something you learned that you found interesting AND be prepared to share what the next topic is you plan to learn about.</a:t>
            </a:r>
          </a:p>
        </p:txBody>
      </p:sp>
      <p:sp>
        <p:nvSpPr>
          <p:cNvPr id="14" name="Rectangle 13">
            <a:extLst>
              <a:ext uri="{FF2B5EF4-FFF2-40B4-BE49-F238E27FC236}">
                <a16:creationId xmlns:a16="http://schemas.microsoft.com/office/drawing/2014/main" id="{D3413A8A-4C21-4D2E-A92A-11B2841B5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hooting star">
            <a:extLst>
              <a:ext uri="{FF2B5EF4-FFF2-40B4-BE49-F238E27FC236}">
                <a16:creationId xmlns:a16="http://schemas.microsoft.com/office/drawing/2014/main" id="{F894B594-2FC3-4B4D-94F6-1C9A516869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6751" y="1565169"/>
            <a:ext cx="3718563" cy="3718563"/>
          </a:xfrm>
          <a:prstGeom prst="rect">
            <a:avLst/>
          </a:prstGeom>
        </p:spPr>
      </p:pic>
    </p:spTree>
    <p:extLst>
      <p:ext uri="{BB962C8B-B14F-4D97-AF65-F5344CB8AC3E}">
        <p14:creationId xmlns:p14="http://schemas.microsoft.com/office/powerpoint/2010/main" val="329026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9CC9BA-9AF8-4387-B950-1E53B70F3BF2}"/>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a:lnSpc>
                <a:spcPct val="85000"/>
              </a:lnSpc>
            </a:pPr>
            <a:r>
              <a:rPr lang="en-US" sz="6000"/>
              <a:t>Review Homework</a:t>
            </a:r>
          </a:p>
        </p:txBody>
      </p:sp>
      <p:sp>
        <p:nvSpPr>
          <p:cNvPr id="12" name="Rectangle 11">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7242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70D1-6185-471B-8D89-F3488E80B802}"/>
              </a:ext>
            </a:extLst>
          </p:cNvPr>
          <p:cNvSpPr>
            <a:spLocks noGrp="1"/>
          </p:cNvSpPr>
          <p:nvPr>
            <p:ph type="title"/>
          </p:nvPr>
        </p:nvSpPr>
        <p:spPr/>
        <p:txBody>
          <a:bodyPr/>
          <a:lstStyle/>
          <a:p>
            <a:r>
              <a:rPr lang="en-US" dirty="0"/>
              <a:t>Questions from Reading</a:t>
            </a:r>
          </a:p>
        </p:txBody>
      </p:sp>
      <p:sp>
        <p:nvSpPr>
          <p:cNvPr id="3" name="Content Placeholder 2">
            <a:extLst>
              <a:ext uri="{FF2B5EF4-FFF2-40B4-BE49-F238E27FC236}">
                <a16:creationId xmlns:a16="http://schemas.microsoft.com/office/drawing/2014/main" id="{6EEF27E4-79B6-4919-8718-E7D52A39F8DC}"/>
              </a:ext>
            </a:extLst>
          </p:cNvPr>
          <p:cNvSpPr>
            <a:spLocks noGrp="1"/>
          </p:cNvSpPr>
          <p:nvPr>
            <p:ph idx="1"/>
          </p:nvPr>
        </p:nvSpPr>
        <p:spPr/>
        <p:txBody>
          <a:bodyPr/>
          <a:lstStyle/>
          <a:p>
            <a:pPr marL="342900" indent="-342900">
              <a:buAutoNum type="arabicPeriod"/>
            </a:pPr>
            <a:r>
              <a:rPr lang="en-US" dirty="0"/>
              <a:t>Why is MongoDB considered to be a non-relational database? What does it mean for a database to be “non-relational”? How does that differ from “relational” databases?</a:t>
            </a:r>
          </a:p>
          <a:p>
            <a:pPr marL="342900" indent="-342900">
              <a:buAutoNum type="arabicPeriod"/>
            </a:pPr>
            <a:r>
              <a:rPr lang="en-US" dirty="0"/>
              <a:t>What are the four types of NoSQL databases? What type is MongoDB? How does that type work?</a:t>
            </a:r>
          </a:p>
        </p:txBody>
      </p:sp>
    </p:spTree>
    <p:extLst>
      <p:ext uri="{BB962C8B-B14F-4D97-AF65-F5344CB8AC3E}">
        <p14:creationId xmlns:p14="http://schemas.microsoft.com/office/powerpoint/2010/main" val="414773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9AE6DA-A080-475C-BE02-EF343FBA6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AB33EF95-E91B-40C4-A692-E91065291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Rectangle 76">
            <a:extLst>
              <a:ext uri="{FF2B5EF4-FFF2-40B4-BE49-F238E27FC236}">
                <a16:creationId xmlns:a16="http://schemas.microsoft.com/office/drawing/2014/main" id="{953CAC5D-D424-4EE2-A0C2-72ED7A88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Format mapping relational database_to_MongoDB">
            <a:extLst>
              <a:ext uri="{FF2B5EF4-FFF2-40B4-BE49-F238E27FC236}">
                <a16:creationId xmlns:a16="http://schemas.microsoft.com/office/drawing/2014/main" id="{9F9182FB-63E2-40F8-85C8-410A1590F1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569154"/>
            <a:ext cx="5371395" cy="37196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DBMS MongoDB Mapping">
            <a:extLst>
              <a:ext uri="{FF2B5EF4-FFF2-40B4-BE49-F238E27FC236}">
                <a16:creationId xmlns:a16="http://schemas.microsoft.com/office/drawing/2014/main" id="{0E0909E3-19B6-453C-A42F-6870AEA3EDC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75729" y="1633757"/>
            <a:ext cx="5371395" cy="358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6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0F4E-2A7A-49EE-A245-D8003062DA7E}"/>
              </a:ext>
            </a:extLst>
          </p:cNvPr>
          <p:cNvSpPr>
            <a:spLocks noGrp="1"/>
          </p:cNvSpPr>
          <p:nvPr>
            <p:ph type="title"/>
          </p:nvPr>
        </p:nvSpPr>
        <p:spPr/>
        <p:txBody>
          <a:bodyPr/>
          <a:lstStyle/>
          <a:p>
            <a:r>
              <a:rPr lang="en-US" dirty="0"/>
              <a:t>ACID vs CAP</a:t>
            </a:r>
          </a:p>
        </p:txBody>
      </p:sp>
      <p:sp>
        <p:nvSpPr>
          <p:cNvPr id="4" name="Text Placeholder 3">
            <a:extLst>
              <a:ext uri="{FF2B5EF4-FFF2-40B4-BE49-F238E27FC236}">
                <a16:creationId xmlns:a16="http://schemas.microsoft.com/office/drawing/2014/main" id="{7CDFDE20-50AF-4194-9B4F-A9DCD4CFDCD2}"/>
              </a:ext>
            </a:extLst>
          </p:cNvPr>
          <p:cNvSpPr>
            <a:spLocks noGrp="1"/>
          </p:cNvSpPr>
          <p:nvPr>
            <p:ph type="body" idx="1"/>
          </p:nvPr>
        </p:nvSpPr>
        <p:spPr/>
        <p:txBody>
          <a:bodyPr/>
          <a:lstStyle/>
          <a:p>
            <a:r>
              <a:rPr lang="en-US" dirty="0"/>
              <a:t>ACID</a:t>
            </a:r>
          </a:p>
        </p:txBody>
      </p:sp>
      <p:sp>
        <p:nvSpPr>
          <p:cNvPr id="5" name="Content Placeholder 4">
            <a:extLst>
              <a:ext uri="{FF2B5EF4-FFF2-40B4-BE49-F238E27FC236}">
                <a16:creationId xmlns:a16="http://schemas.microsoft.com/office/drawing/2014/main" id="{A41B349C-958D-4A15-9D38-7C0768FF7EC0}"/>
              </a:ext>
            </a:extLst>
          </p:cNvPr>
          <p:cNvSpPr>
            <a:spLocks noGrp="1"/>
          </p:cNvSpPr>
          <p:nvPr>
            <p:ph sz="half" idx="2"/>
          </p:nvPr>
        </p:nvSpPr>
        <p:spPr/>
        <p:txBody>
          <a:bodyPr/>
          <a:lstStyle/>
          <a:p>
            <a:r>
              <a:rPr lang="en-US" dirty="0"/>
              <a:t>Guiding principles for SQL DBs</a:t>
            </a:r>
          </a:p>
          <a:p>
            <a:r>
              <a:rPr lang="en-US" dirty="0"/>
              <a:t>Atomicity, Consistency, Isolation, and Durability</a:t>
            </a:r>
          </a:p>
          <a:p>
            <a:r>
              <a:rPr lang="en-US" dirty="0"/>
              <a:t>Focused on reliability and consistency of data</a:t>
            </a:r>
          </a:p>
        </p:txBody>
      </p:sp>
      <p:sp>
        <p:nvSpPr>
          <p:cNvPr id="7" name="Text Placeholder 6">
            <a:extLst>
              <a:ext uri="{FF2B5EF4-FFF2-40B4-BE49-F238E27FC236}">
                <a16:creationId xmlns:a16="http://schemas.microsoft.com/office/drawing/2014/main" id="{1D4777B1-48D5-419E-BB4F-A34A03A739EC}"/>
              </a:ext>
            </a:extLst>
          </p:cNvPr>
          <p:cNvSpPr>
            <a:spLocks noGrp="1"/>
          </p:cNvSpPr>
          <p:nvPr>
            <p:ph type="body" sz="quarter" idx="13"/>
          </p:nvPr>
        </p:nvSpPr>
        <p:spPr/>
        <p:txBody>
          <a:bodyPr/>
          <a:lstStyle/>
          <a:p>
            <a:r>
              <a:rPr lang="en-US" dirty="0"/>
              <a:t>CAP</a:t>
            </a:r>
          </a:p>
        </p:txBody>
      </p:sp>
      <p:sp>
        <p:nvSpPr>
          <p:cNvPr id="6" name="Content Placeholder 5">
            <a:extLst>
              <a:ext uri="{FF2B5EF4-FFF2-40B4-BE49-F238E27FC236}">
                <a16:creationId xmlns:a16="http://schemas.microsoft.com/office/drawing/2014/main" id="{1CDF21A8-9F44-4349-9A5F-F11B77C558AF}"/>
              </a:ext>
            </a:extLst>
          </p:cNvPr>
          <p:cNvSpPr>
            <a:spLocks noGrp="1"/>
          </p:cNvSpPr>
          <p:nvPr>
            <p:ph sz="quarter" idx="4"/>
          </p:nvPr>
        </p:nvSpPr>
        <p:spPr/>
        <p:txBody>
          <a:bodyPr/>
          <a:lstStyle/>
          <a:p>
            <a:r>
              <a:rPr lang="en-US" dirty="0"/>
              <a:t>Guiding principles for NoSQL DBs</a:t>
            </a:r>
          </a:p>
          <a:p>
            <a:r>
              <a:rPr lang="en-US" dirty="0"/>
              <a:t>Consistency, Availability and Partition</a:t>
            </a:r>
          </a:p>
          <a:p>
            <a:r>
              <a:rPr lang="en-US" dirty="0"/>
              <a:t>Focused on high availability of data </a:t>
            </a:r>
          </a:p>
        </p:txBody>
      </p:sp>
    </p:spTree>
    <p:extLst>
      <p:ext uri="{BB962C8B-B14F-4D97-AF65-F5344CB8AC3E}">
        <p14:creationId xmlns:p14="http://schemas.microsoft.com/office/powerpoint/2010/main" val="101402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7BDE90-8DCF-4039-AB05-11C3F09C3813}"/>
              </a:ext>
            </a:extLst>
          </p:cNvPr>
          <p:cNvSpPr>
            <a:spLocks noGrp="1"/>
          </p:cNvSpPr>
          <p:nvPr>
            <p:ph type="ctrTitle"/>
          </p:nvPr>
        </p:nvSpPr>
        <p:spPr/>
        <p:txBody>
          <a:bodyPr/>
          <a:lstStyle/>
          <a:p>
            <a:r>
              <a:rPr lang="en-US" dirty="0"/>
              <a:t>Break (15 Minutes)</a:t>
            </a:r>
          </a:p>
        </p:txBody>
      </p:sp>
      <p:sp>
        <p:nvSpPr>
          <p:cNvPr id="5" name="Subtitle 4">
            <a:extLst>
              <a:ext uri="{FF2B5EF4-FFF2-40B4-BE49-F238E27FC236}">
                <a16:creationId xmlns:a16="http://schemas.microsoft.com/office/drawing/2014/main" id="{AE43AD4D-53BE-4D90-B4EE-A313556AC5A9}"/>
              </a:ext>
            </a:extLst>
          </p:cNvPr>
          <p:cNvSpPr>
            <a:spLocks noGrp="1"/>
          </p:cNvSpPr>
          <p:nvPr>
            <p:ph type="subTitle" idx="1"/>
          </p:nvPr>
        </p:nvSpPr>
        <p:spPr/>
        <p:txBody>
          <a:bodyPr/>
          <a:lstStyle/>
          <a:p>
            <a:r>
              <a:rPr lang="en-US" dirty="0"/>
              <a:t>Attendance </a:t>
            </a:r>
            <a:r>
              <a:rPr lang="en-US" dirty="0" err="1"/>
              <a:t>word:</a:t>
            </a:r>
            <a:r>
              <a:rPr lang="en-US" b="0" i="0" dirty="0" err="1">
                <a:solidFill>
                  <a:schemeClr val="tx1"/>
                </a:solidFill>
                <a:effectLst/>
                <a:latin typeface="Slack-Lato"/>
              </a:rPr>
              <a:t>CSSConjurer</a:t>
            </a:r>
            <a:r>
              <a:rPr lang="en-US" b="0" i="0" dirty="0">
                <a:solidFill>
                  <a:srgbClr val="1D1C1D"/>
                </a:solidFill>
                <a:effectLst/>
                <a:latin typeface="Slack-Lato"/>
              </a:rPr>
              <a:t> </a:t>
            </a:r>
            <a:endParaRPr lang="en-US" dirty="0">
              <a:solidFill>
                <a:schemeClr val="tx1">
                  <a:lumMod val="95000"/>
                </a:schemeClr>
              </a:solidFill>
            </a:endParaRPr>
          </a:p>
        </p:txBody>
      </p:sp>
    </p:spTree>
    <p:extLst>
      <p:ext uri="{BB962C8B-B14F-4D97-AF65-F5344CB8AC3E}">
        <p14:creationId xmlns:p14="http://schemas.microsoft.com/office/powerpoint/2010/main" val="278721428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27562</TotalTime>
  <Words>289</Words>
  <Application>Microsoft Office PowerPoint</Application>
  <PresentationFormat>Widescreen</PresentationFormat>
  <Paragraphs>43</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Slack-Lato</vt:lpstr>
      <vt:lpstr>Wingdings 2</vt:lpstr>
      <vt:lpstr>View</vt:lpstr>
      <vt:lpstr>Week 23</vt:lpstr>
      <vt:lpstr>Warm-up (10 minutes)</vt:lpstr>
      <vt:lpstr>Today's Activities</vt:lpstr>
      <vt:lpstr>Next week is our last class! Please come prepared to present your final project. Also, think about something you learned that you found interesting AND be prepared to share what the next topic is you plan to learn about.</vt:lpstr>
      <vt:lpstr>Review Homework</vt:lpstr>
      <vt:lpstr>Questions from Reading</vt:lpstr>
      <vt:lpstr>PowerPoint Presentation</vt:lpstr>
      <vt:lpstr>ACID vs CAP</vt:lpstr>
      <vt:lpstr>Break (15 Minutes)</vt:lpstr>
      <vt:lpstr>Group Project Work (30 mins) </vt:lpstr>
      <vt:lpstr>Week 23 Group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McKenzie, Alexis (STL)</cp:lastModifiedBy>
  <cp:revision>826</cp:revision>
  <dcterms:created xsi:type="dcterms:W3CDTF">2020-08-22T14:57:00Z</dcterms:created>
  <dcterms:modified xsi:type="dcterms:W3CDTF">2022-02-22T03:52:12Z</dcterms:modified>
</cp:coreProperties>
</file>