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4" r:id="rId3"/>
    <p:sldId id="259" r:id="rId4"/>
    <p:sldId id="262" r:id="rId5"/>
    <p:sldId id="285" r:id="rId6"/>
    <p:sldId id="303" r:id="rId7"/>
    <p:sldId id="302" r:id="rId8"/>
    <p:sldId id="306" r:id="rId9"/>
    <p:sldId id="309" r:id="rId10"/>
    <p:sldId id="310" r:id="rId11"/>
    <p:sldId id="305" r:id="rId12"/>
    <p:sldId id="308" r:id="rId13"/>
    <p:sldId id="30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4" d="100"/>
          <a:sy n="64" d="100"/>
        </p:scale>
        <p:origin x="14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frequently we expect an outcome to occur if we repeat an experiment over repeatedly.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statisticsfromatoz.com/blog/statistics-tip-of-the-week-different-distributions-can-have-discrete-or-continuous-probability-graphs-for-discrete-or-continuous-data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https://xaktly.com/UniformProbDistr.html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https://mathbitsnotebook.com/Algebra2/Probability/PBBinomialProbNormalCurve.html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reference/api/pandas.DataFrame.ag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09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F4-AE8B-4A24-8548-6FC3AD89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pic>
        <p:nvPicPr>
          <p:cNvPr id="2052" name="Picture 4" descr="sd">
            <a:extLst>
              <a:ext uri="{FF2B5EF4-FFF2-40B4-BE49-F238E27FC236}">
                <a16:creationId xmlns:a16="http://schemas.microsoft.com/office/drawing/2014/main" id="{84E5BD2E-E069-42E9-9D06-31566045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44841"/>
            <a:ext cx="8256966" cy="39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6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3DE7-D730-45C4-AE6D-E3B9060C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527786"/>
            <a:ext cx="6086907" cy="1325562"/>
          </a:xfrm>
        </p:spPr>
        <p:txBody>
          <a:bodyPr>
            <a:normAutofit/>
          </a:bodyPr>
          <a:lstStyle/>
          <a:p>
            <a:r>
              <a:rPr lang="en-US" dirty="0"/>
              <a:t>Normal Distribution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F6AAEB5-68E5-4F8B-8C3F-97C7F0B6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4" y="2065054"/>
            <a:ext cx="6498179" cy="39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2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162D-D8A8-478F-9499-0CDE4656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A6A6-D76E-4C72-92F7-F7699B52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 of large numbers – as the sample size increases the sample mean gets closer to the population mean</a:t>
            </a:r>
          </a:p>
          <a:p>
            <a:r>
              <a:rPr lang="en-US" dirty="0"/>
              <a:t>Uniform distribution – for a random variable, expected value is (</a:t>
            </a:r>
            <a:r>
              <a:rPr lang="en-US" dirty="0" err="1"/>
              <a:t>a+b</a:t>
            </a:r>
            <a:r>
              <a:rPr lang="en-US" dirty="0"/>
              <a:t>)/2, where a is the maximum possible value and b is the minimum</a:t>
            </a:r>
          </a:p>
          <a:p>
            <a:r>
              <a:rPr lang="en-US" dirty="0"/>
              <a:t>Binomial distribution – mean is the expected value, which is equal to n trials * p probability</a:t>
            </a:r>
          </a:p>
          <a:p>
            <a:r>
              <a:rPr lang="en-US" dirty="0"/>
              <a:t>Standard normal distribution – mean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6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6C6F-079C-45FF-A19B-E91FE706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0F61-3E97-4A29-A000-3978A1DD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point of creating a random seed in probability?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expected value for the number of heads in 50 trials of coin tosses?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2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agg</a:t>
            </a:r>
            <a:r>
              <a:rPr lang="en-US" dirty="0"/>
              <a:t> function to find the mean, median, and standard deviation of the price for the </a:t>
            </a:r>
            <a:r>
              <a:rPr lang="en-US" dirty="0" err="1"/>
              <a:t>belize</a:t>
            </a:r>
            <a:r>
              <a:rPr lang="en-US" dirty="0"/>
              <a:t> Airbnb data (in week 4). Describe what you’re seeing in as simple of terms as possible.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documentation: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https://pandas.pydata.org/docs/reference/api/pandas.DataFrame.agg.html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(10 mins)</a:t>
            </a:r>
          </a:p>
          <a:p>
            <a:r>
              <a:rPr lang="en-US" dirty="0"/>
              <a:t>Presentations (75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Basic Probability in Python (30 mins)</a:t>
            </a:r>
          </a:p>
          <a:p>
            <a:r>
              <a:rPr lang="en-US" dirty="0"/>
              <a:t>Group Exercise (50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(75 mins)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Break (10 </a:t>
            </a:r>
            <a:r>
              <a:rPr lang="en-US" dirty="0"/>
              <a:t>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3469D-1188-4DD1-8B12-3FB8AB16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</p:spTree>
    <p:extLst>
      <p:ext uri="{BB962C8B-B14F-4D97-AF65-F5344CB8AC3E}">
        <p14:creationId xmlns:p14="http://schemas.microsoft.com/office/powerpoint/2010/main" val="420665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0FAC-44F4-4E82-95C3-B20A97A6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6D09-DD2F-4960-A290-067EC860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variable, x, is a variable where the possible outcomes are a function of a random phenomena.</a:t>
            </a:r>
          </a:p>
          <a:p>
            <a:pPr lvl="1"/>
            <a:r>
              <a:rPr lang="en-US" dirty="0"/>
              <a:t>The probability for any event is between 0 and 1, inclusive</a:t>
            </a:r>
          </a:p>
          <a:p>
            <a:pPr lvl="1"/>
            <a:r>
              <a:rPr lang="en-US" dirty="0"/>
              <a:t>The summation of the probabilities of each outcome equals 1</a:t>
            </a:r>
          </a:p>
          <a:p>
            <a:endParaRPr lang="en-US" dirty="0"/>
          </a:p>
          <a:p>
            <a:r>
              <a:rPr lang="en-US" dirty="0"/>
              <a:t>We use a random seed to make sure our results are repeatable.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1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7432-B7E4-4161-BC60-5E0E582C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and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FC52-7FB8-4A7E-BE30-EDDDD5B2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an example of something continuous? Discrete?</a:t>
            </a:r>
          </a:p>
        </p:txBody>
      </p:sp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768157A9-1C37-4EF6-A5D8-3DA3B0DC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72" y="1828800"/>
            <a:ext cx="8277159" cy="348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4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F7D9-3D1B-4D1E-9B47-17FA7383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3C2B0-2332-43EE-B1AE-583E1445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441" y="1716362"/>
            <a:ext cx="6167120" cy="4106835"/>
          </a:xfrm>
        </p:spPr>
      </p:pic>
    </p:spTree>
    <p:extLst>
      <p:ext uri="{BB962C8B-B14F-4D97-AF65-F5344CB8AC3E}">
        <p14:creationId xmlns:p14="http://schemas.microsoft.com/office/powerpoint/2010/main" val="24154801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8786</TotalTime>
  <Words>386</Words>
  <Application>Microsoft Office PowerPoint</Application>
  <PresentationFormat>Widescreen</PresentationFormat>
  <Paragraphs>68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Slack-Lato</vt:lpstr>
      <vt:lpstr>Wingdings 2</vt:lpstr>
      <vt:lpstr>View</vt:lpstr>
      <vt:lpstr>Week 09</vt:lpstr>
      <vt:lpstr>Warm-up (10 minutes)</vt:lpstr>
      <vt:lpstr>Today's Activities</vt:lpstr>
      <vt:lpstr>Presentations (75 mins)</vt:lpstr>
      <vt:lpstr>Break (10 Minutes)</vt:lpstr>
      <vt:lpstr>What is probability?</vt:lpstr>
      <vt:lpstr>Random Variables</vt:lpstr>
      <vt:lpstr>Discrete and Continuous</vt:lpstr>
      <vt:lpstr>Uniform Distribution</vt:lpstr>
      <vt:lpstr>Binomial Distribution</vt:lpstr>
      <vt:lpstr>Normal Distribution</vt:lpstr>
      <vt:lpstr>Expected Value</vt:lpstr>
      <vt:lpstr>Practice (5 mins)</vt:lpstr>
      <vt:lpstr>Week 9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498</cp:revision>
  <dcterms:created xsi:type="dcterms:W3CDTF">2020-08-22T14:57:00Z</dcterms:created>
  <dcterms:modified xsi:type="dcterms:W3CDTF">2021-11-10T04:20:37Z</dcterms:modified>
</cp:coreProperties>
</file>