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19" r:id="rId5"/>
    <p:sldId id="323" r:id="rId6"/>
    <p:sldId id="325" r:id="rId7"/>
    <p:sldId id="324" r:id="rId8"/>
    <p:sldId id="322" r:id="rId9"/>
    <p:sldId id="31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80" d="100"/>
          <a:sy n="80" d="100"/>
        </p:scale>
        <p:origin x="14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https://www.cybiant.com/resources/natural-language-processing/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3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https://dev.to/grozail/my-first-map-reduce-without-hadoop-in-pure-python-40hg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https://nlp.stanford.edu/IR-book/html/htmledition/tokenization-1.html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20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you avoid overfitting your model?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difference between univariate, bivariate, and multivariate analysis?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Natural Language Processing (30 mins)</a:t>
            </a:r>
          </a:p>
          <a:p>
            <a:r>
              <a:rPr lang="en-US" dirty="0"/>
              <a:t>Tokenization (15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More </a:t>
            </a:r>
            <a:r>
              <a:rPr lang="en-US"/>
              <a:t>NLP (30 </a:t>
            </a:r>
            <a:r>
              <a:rPr lang="en-US" dirty="0"/>
              <a:t>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CA85-31E6-45A4-929E-5069A3CD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2700"/>
              <a:t>Natural Language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57C5C-298E-455D-A271-767C781B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8" y="1702379"/>
            <a:ext cx="6927007" cy="3463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D14E-4BBA-41E0-AC75-011E586B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US" sz="1600"/>
              <a:t>Taking information in natural language text and processing it with code to learn more. AKA Computational Linguistics</a:t>
            </a:r>
          </a:p>
          <a:p>
            <a:r>
              <a:rPr lang="en-US" sz="1600"/>
              <a:t>This discipline takes programming concepts and applies them to linguistics</a:t>
            </a:r>
          </a:p>
          <a:p>
            <a:r>
              <a:rPr lang="en-US" sz="1600"/>
              <a:t>Process of teaching computers our language </a:t>
            </a:r>
          </a:p>
        </p:txBody>
      </p:sp>
    </p:spTree>
    <p:extLst>
      <p:ext uri="{BB962C8B-B14F-4D97-AF65-F5344CB8AC3E}">
        <p14:creationId xmlns:p14="http://schemas.microsoft.com/office/powerpoint/2010/main" val="248842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2EAD-CD50-4E74-B4BB-36415D47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2650-EA86-49EC-8935-B3935979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2956342" cy="4351337"/>
          </a:xfrm>
        </p:spPr>
        <p:txBody>
          <a:bodyPr>
            <a:normAutofit/>
          </a:bodyPr>
          <a:lstStyle/>
          <a:p>
            <a:r>
              <a:rPr lang="en-US" dirty="0"/>
              <a:t>Data processing paradigm for taking large volumes of data and condensing it into aggregate results</a:t>
            </a:r>
          </a:p>
          <a:p>
            <a:r>
              <a:rPr lang="en-US" dirty="0"/>
              <a:t>One way we can find out the total number of times a value exists in a block of text</a:t>
            </a:r>
          </a:p>
          <a:p>
            <a:pPr lvl="1"/>
            <a:r>
              <a:rPr lang="en-US" dirty="0"/>
              <a:t>We can then infer the focus of the text</a:t>
            </a:r>
          </a:p>
        </p:txBody>
      </p:sp>
      <p:pic>
        <p:nvPicPr>
          <p:cNvPr id="1026" name="Picture 2" descr="Cover image for My first Map Reduce without Hadoop in pure python">
            <a:extLst>
              <a:ext uri="{FF2B5EF4-FFF2-40B4-BE49-F238E27FC236}">
                <a16:creationId xmlns:a16="http://schemas.microsoft.com/office/drawing/2014/main" id="{FA75D03B-ADEB-4420-8FC7-66D59C3C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14" y="1828800"/>
            <a:ext cx="7820329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7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27A-ACAD-41DC-A736-927DAA71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Comprehensive NLP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F14B-AA69-4AFD-BDFB-1F9A19BA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– separating text into smaller tokens that can be analyzed.</a:t>
            </a:r>
          </a:p>
          <a:p>
            <a:r>
              <a:rPr lang="en-US" dirty="0"/>
              <a:t>Morphological Analysis – word formation </a:t>
            </a:r>
          </a:p>
          <a:p>
            <a:r>
              <a:rPr lang="en-US" dirty="0"/>
              <a:t>Syntactic Analysis – sentence structure</a:t>
            </a:r>
          </a:p>
          <a:p>
            <a:r>
              <a:rPr lang="en-US" dirty="0"/>
              <a:t>Semantic Analysis – meaning </a:t>
            </a:r>
          </a:p>
          <a:p>
            <a:r>
              <a:rPr lang="en-US" dirty="0"/>
              <a:t>Pragmatic Analysis – understanding </a:t>
            </a:r>
          </a:p>
          <a:p>
            <a:r>
              <a:rPr lang="en-US" dirty="0"/>
              <a:t>Natural language generation – perhaps surprisingly, this is not as hard as understanding language</a:t>
            </a:r>
          </a:p>
        </p:txBody>
      </p:sp>
    </p:spTree>
    <p:extLst>
      <p:ext uri="{BB962C8B-B14F-4D97-AF65-F5344CB8AC3E}">
        <p14:creationId xmlns:p14="http://schemas.microsoft.com/office/powerpoint/2010/main" val="116323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tokenization? What are some issues that arise with it? </a:t>
            </a:r>
          </a:p>
          <a:p>
            <a:pPr marL="342900" indent="-342900">
              <a:buAutoNum type="arabicPeriod"/>
            </a:pPr>
            <a:r>
              <a:rPr lang="en-US" dirty="0"/>
              <a:t>What is hyphenation? 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27385</TotalTime>
  <Words>310</Words>
  <Application>Microsoft Office PowerPoint</Application>
  <PresentationFormat>Widescreen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20</vt:lpstr>
      <vt:lpstr>Warm-up (10 minutes)</vt:lpstr>
      <vt:lpstr>Today's Activities</vt:lpstr>
      <vt:lpstr>Review Homework</vt:lpstr>
      <vt:lpstr>Natural Language Processing</vt:lpstr>
      <vt:lpstr>Map Reduce</vt:lpstr>
      <vt:lpstr>Steps in Comprehensive NLP System</vt:lpstr>
      <vt:lpstr>Questions from Reading</vt:lpstr>
      <vt:lpstr>Break (15 Minutes)</vt:lpstr>
      <vt:lpstr>Week 20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793</cp:revision>
  <dcterms:created xsi:type="dcterms:W3CDTF">2020-08-22T14:57:00Z</dcterms:created>
  <dcterms:modified xsi:type="dcterms:W3CDTF">2022-02-03T01:52:24Z</dcterms:modified>
</cp:coreProperties>
</file>