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Arim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Century Schoolbook" panose="02040604050505020304" pitchFamily="18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TdcwLOdxx4HjoLhDz6uHzeFu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F1F61D-5FC9-4D3F-AE69-734AAE75EC88}">
  <a:tblStyle styleId="{B0F1F61D-5FC9-4D3F-AE69-734AAE75EC88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tcBdr/>
        <a:fill>
          <a:solidFill>
            <a:srgbClr val="DBDF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DF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A5A5A5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A5A5A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rgbClr val="A5A5A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26480" y="1717879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Schoolbook"/>
              <a:buNone/>
              <a:defRPr sz="2000" b="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1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BFBFB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96969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pip-python-package-manag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Week 03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 dirty="0"/>
              <a:t>Static Method Practice</a:t>
            </a:r>
            <a:endParaRPr dirty="0"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Why does this not work? Fix it to make it work. 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 sz="1800" b="0" i="0" u="none" strike="noStrike" cap="none" dirty="0">
                <a:solidFill>
                  <a:srgbClr val="859900"/>
                </a:solidFill>
                <a:latin typeface="Arimo"/>
                <a:ea typeface="Arimo"/>
                <a:cs typeface="Arimo"/>
                <a:sym typeface="Arimo"/>
              </a:rPr>
              <a:t>class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 b="0" i="0" u="none" strike="noStrike" cap="none" dirty="0">
                <a:solidFill>
                  <a:srgbClr val="B58900"/>
                </a:solidFill>
                <a:latin typeface="Arimo"/>
                <a:ea typeface="Arimo"/>
                <a:cs typeface="Arimo"/>
                <a:sym typeface="Arimo"/>
              </a:rPr>
              <a:t>Music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b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en-US" sz="1800" b="0" i="0" u="none" strike="noStrike" cap="none" dirty="0">
                <a:latin typeface="Arimo"/>
                <a:ea typeface="Arimo"/>
                <a:cs typeface="Arimo"/>
                <a:sym typeface="Arimo"/>
              </a:rPr>
              <a:t>@staticmethod</a:t>
            </a:r>
            <a:b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en-US" sz="1800" b="0" i="0" u="none" strike="noStrike" cap="none" dirty="0">
                <a:solidFill>
                  <a:srgbClr val="859900"/>
                </a:solidFill>
                <a:latin typeface="Arimo"/>
                <a:ea typeface="Arimo"/>
                <a:cs typeface="Arimo"/>
                <a:sym typeface="Arimo"/>
              </a:rPr>
              <a:t>def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 b="0" i="0" u="none" strike="noStrike" cap="none" dirty="0">
                <a:solidFill>
                  <a:srgbClr val="268BD2"/>
                </a:solidFill>
                <a:latin typeface="Arimo"/>
                <a:ea typeface="Arimo"/>
                <a:cs typeface="Arimo"/>
                <a:sym typeface="Arimo"/>
              </a:rPr>
              <a:t>play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():</a:t>
            </a:r>
            <a:b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    print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-US" sz="1800" b="0" i="0" u="none" strike="noStrike" cap="none" dirty="0">
                <a:solidFill>
                  <a:srgbClr val="2AA198"/>
                </a:solidFill>
                <a:latin typeface="Arimo"/>
                <a:ea typeface="Arimo"/>
                <a:cs typeface="Arimo"/>
                <a:sym typeface="Arimo"/>
              </a:rPr>
              <a:t>"*playing music*"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en-US" sz="1800" b="0" i="0" u="none" strike="noStrike" cap="none" dirty="0">
                <a:solidFill>
                  <a:srgbClr val="859900"/>
                </a:solidFill>
                <a:latin typeface="Arimo"/>
                <a:ea typeface="Arimo"/>
                <a:cs typeface="Arimo"/>
                <a:sym typeface="Arimo"/>
              </a:rPr>
              <a:t>def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 b="0" i="0" u="none" strike="noStrike" cap="none" dirty="0">
                <a:solidFill>
                  <a:srgbClr val="268BD2"/>
                </a:solidFill>
                <a:latin typeface="Arimo"/>
                <a:ea typeface="Arimo"/>
                <a:cs typeface="Arimo"/>
                <a:sym typeface="Arimo"/>
              </a:rPr>
              <a:t>stop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(self):</a:t>
            </a:r>
            <a:b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    print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-US" sz="1800" b="0" i="0" u="none" strike="noStrike" cap="none" dirty="0">
                <a:solidFill>
                  <a:srgbClr val="2AA198"/>
                </a:solidFill>
                <a:latin typeface="Arimo"/>
                <a:ea typeface="Arimo"/>
                <a:cs typeface="Arimo"/>
                <a:sym typeface="Arimo"/>
              </a:rPr>
              <a:t>"stop playing"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sz="1800" b="0" i="0" u="none" strike="noStrike" cap="none" dirty="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b="0" i="0" u="none" strike="noStrike" cap="none" dirty="0" err="1">
                <a:latin typeface="Arimo"/>
                <a:ea typeface="Arimo"/>
                <a:cs typeface="Arimo"/>
                <a:sym typeface="Arimo"/>
              </a:rPr>
              <a:t>Music.play</a:t>
            </a:r>
            <a:r>
              <a:rPr lang="en-US" sz="1800" b="0" i="0" u="none" strike="noStrike" cap="none" dirty="0">
                <a:latin typeface="Arimo"/>
                <a:ea typeface="Arimo"/>
                <a:cs typeface="Arimo"/>
                <a:sym typeface="Arimo"/>
              </a:rPr>
              <a:t>()</a:t>
            </a:r>
            <a:br>
              <a:rPr lang="en-US" sz="1800" b="0" i="0" u="none" strike="noStrike" cap="none" dirty="0">
                <a:latin typeface="Arimo"/>
                <a:ea typeface="Arimo"/>
                <a:cs typeface="Arimo"/>
                <a:sym typeface="Arimo"/>
              </a:rPr>
            </a:br>
            <a:r>
              <a:rPr lang="en-US" sz="1800" b="0" i="0" u="none" strike="noStrike" cap="none" dirty="0" err="1">
                <a:latin typeface="Arimo"/>
                <a:ea typeface="Arimo"/>
                <a:cs typeface="Arimo"/>
                <a:sym typeface="Arimo"/>
              </a:rPr>
              <a:t>Music.stop</a:t>
            </a:r>
            <a:r>
              <a:rPr lang="en-US" sz="1800" b="0" i="0" u="none" strike="noStrike" cap="none" dirty="0">
                <a:latin typeface="Arimo"/>
                <a:ea typeface="Arimo"/>
                <a:cs typeface="Arimo"/>
                <a:sym typeface="Arimo"/>
              </a:rPr>
              <a:t>()</a:t>
            </a:r>
            <a:r>
              <a:rPr lang="en-US" sz="1050" b="0" i="0" u="none" strike="noStrike" cap="none" dirty="0"/>
              <a:t> 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Install numpy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Run command in a terminal: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Pip install numpy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Pip stands for 'pip installs packages'.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Python's most popular package manager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Other choice is Anaconda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Searches PyPI (Python Package Index) for packages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Run: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Pip show numpy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Get's more info about a package</a:t>
            </a:r>
            <a:endParaRPr/>
          </a:p>
          <a:p>
            <a:pPr marL="731520" lvl="2" indent="-939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Optional: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DataCamp PIP Tutorial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Break (10 Minutes)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dirty="0"/>
              <a:t>Attendance word: </a:t>
            </a:r>
            <a:r>
              <a:rPr lang="en-US" b="1" i="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SoftwareStar</a:t>
            </a:r>
            <a:r>
              <a:rPr lang="en-US" b="1" i="0" dirty="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NumPy Overview</a:t>
            </a: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Arrays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 Shaping and transposition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 Math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 Indexing and slicing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 Broadcasting</a:t>
            </a:r>
            <a:endParaRPr/>
          </a:p>
          <a:p>
            <a:pPr marL="514350" lvl="0" indent="-42291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NumPy is all about arrays!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Structured lists of numbers.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b="1"/>
              <a:t>Vectors 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b="1"/>
              <a:t>Matrices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Images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Tensors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ConvNets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Structured lists of numbers.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Vectors 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Matrices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b="1"/>
              <a:t>Images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Tensors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ConvNets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i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6" name="Google Shape;186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6097" y="1828800"/>
            <a:ext cx="4529138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Structured lists of numbers.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Vectors 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Matrices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Images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b="1"/>
              <a:t>Tensors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b="1"/>
              <a:t>ConvNets</a:t>
            </a:r>
            <a:endParaRPr b="1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i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95" name="Google Shape;195;p17" descr="Image result for tens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3072" y="1028541"/>
            <a:ext cx="28575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 descr="https://i.gyazo.com/10b67bfe29096e8ad7b31c72efc7c05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7012" y="3638391"/>
            <a:ext cx="2741794" cy="219343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Arrays, Basic Properties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10699756" cy="455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 = np.array([[1,2,3],[4,5,6]],dtype=np.float32)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Print(a.ndim, a.shape, a.dtype)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Arrays can have any number of dimensions, including zero (a scalar).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Arrays are typed: np.uint8, np.int64, np.float32, np.float64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Arrays are dense. Each element of the array exists and has the same type.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Arrays are faster than python lists (consume less memory)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Can only combine arrays of the same shape!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 Exercise (10 mins)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arenR"/>
            </a:pPr>
            <a:r>
              <a:rPr lang="en-US"/>
              <a:t>Create an array with three dimensions. Confirm it has three dimensions.</a:t>
            </a:r>
            <a:endParaRPr/>
          </a:p>
          <a:p>
            <a:pPr marL="34290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AutoNum type="arabicParenR"/>
            </a:pPr>
            <a:r>
              <a:rPr lang="en-US"/>
              <a:t>Create an array with 6 dimensions (don’t do this manually, use the appropriate kwarg)</a:t>
            </a:r>
            <a:endParaRPr/>
          </a:p>
          <a:p>
            <a:pPr marL="34290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AutoNum type="arabicParenR"/>
            </a:pPr>
            <a:r>
              <a:rPr lang="en-US"/>
              <a:t>What does this do: np.ones((3,2)) ?</a:t>
            </a:r>
            <a:endParaRPr/>
          </a:p>
          <a:p>
            <a:pPr marL="342900" lvl="0" indent="-251459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HINT: Use the np.array documentation https://numpy.org/doc/stable/reference/generated/numpy.array.html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Survival Guide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Intro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Did anyone find value in this? 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Comments, questions?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Learning How to Learn and Deep Work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Warm-up	(5 minutes)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1261872" y="171713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What is the difference between a list and an array in python? What are some similarities?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What’s the difference between a class, an object, and an instance?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Week 3 Group Exercise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If you are logged in to Zoom with your email you use to login to Canvas, you should be automatically put in the right room.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Today's Activities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696793" y="981182"/>
            <a:ext cx="9400168" cy="550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Warmup (15 mins)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Install VS code (10 mins)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Homework Answers/Q&amp;A (30 mins)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Classes and Objects (30 mins)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pip install numpy (10 mins)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Break (15 mins)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NumPy Overview(30 mins)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Group Exercise (40 minutes)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Install VS Code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https://code.visualstudio.com/download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I love VS Code. It is amazing. I use it for small projects and huge orchestration pipelines that are managing terabytes of data. 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You can use other tools (PyCharm boo), but I strongly suggest you use VS code.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Homework Answers (30 mins)</a:t>
            </a: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1210501" y="1503452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To save some time I will discuss a subset of answers.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Voluntarily slack answers to the #datascience channel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Don't be shy!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It’s okay if you don’t understand everything 100% the first time you learn it! </a:t>
            </a: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Perfect is the enemy of done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/>
          </a:p>
        </p:txBody>
      </p:sp>
      <p:pic>
        <p:nvPicPr>
          <p:cNvPr id="131" name="Google Shape;131;p8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723705" y="2961069"/>
            <a:ext cx="3048000" cy="1714500"/>
          </a:xfrm>
          <a:prstGeom prst="rect">
            <a:avLst/>
          </a:prstGeom>
          <a:noFill/>
          <a:ln w="9525" cap="flat" cmpd="sng">
            <a:solidFill>
              <a:srgbClr val="D3D3D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Objects</a:t>
            </a: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All objects have 2 things: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State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Behavior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Using objects allows for us to: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Make our code modular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Hide information (IDs, sensitive information, etc)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Re-use code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Easier debugging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What is an object around you (on your desk, in your house)? What is its state and behavior?</a:t>
            </a:r>
            <a:endParaRPr/>
          </a:p>
          <a:p>
            <a:pPr marL="457200" lvl="1" indent="-812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lvl="1" indent="-812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Classes</a:t>
            </a:r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Three types: class methods, static methods, and instance methods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Need to create an object to call Non-Static Methods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Factory functions separate the process of creating an object from the code that depends on the interface of the object.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Utility functions handle logic and checks (see if person on the website is over 18, see if inputs meet particular requirements, etc)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graphicFrame>
        <p:nvGraphicFramePr>
          <p:cNvPr id="145" name="Google Shape;145;p10"/>
          <p:cNvGraphicFramePr/>
          <p:nvPr>
            <p:extLst>
              <p:ext uri="{D42A27DB-BD31-4B8C-83A1-F6EECF244321}">
                <p14:modId xmlns:p14="http://schemas.microsoft.com/office/powerpoint/2010/main" val="2820123967"/>
              </p:ext>
            </p:extLst>
          </p:nvPr>
        </p:nvGraphicFramePr>
        <p:xfrm>
          <a:off x="1144480" y="2734454"/>
          <a:ext cx="8712750" cy="1678400"/>
        </p:xfrm>
        <a:graphic>
          <a:graphicData uri="http://schemas.openxmlformats.org/drawingml/2006/table">
            <a:tbl>
              <a:tblPr firstRow="1" bandRow="1">
                <a:noFill/>
                <a:tableStyleId>{B0F1F61D-5FC9-4D3F-AE69-734AAE75EC88}</a:tableStyleId>
              </a:tblPr>
              <a:tblGrid>
                <a:gridCol w="29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Class Method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Static Method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Instance Method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modify class state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CANT access class state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CAN modify class state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CANT modify object state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CANT access object state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modify object state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Used for factory functions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Used for utility functions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785</Words>
  <Application>Microsoft Office PowerPoint</Application>
  <PresentationFormat>Widescreen</PresentationFormat>
  <Paragraphs>134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Noto Sans Symbols</vt:lpstr>
      <vt:lpstr>Cambria Math</vt:lpstr>
      <vt:lpstr>Lato</vt:lpstr>
      <vt:lpstr>Arimo</vt:lpstr>
      <vt:lpstr>Arial</vt:lpstr>
      <vt:lpstr>Courier New</vt:lpstr>
      <vt:lpstr>Century Schoolbook</vt:lpstr>
      <vt:lpstr>Calibri</vt:lpstr>
      <vt:lpstr>View</vt:lpstr>
      <vt:lpstr>Week 03</vt:lpstr>
      <vt:lpstr>Warm-up (5 minutes)</vt:lpstr>
      <vt:lpstr>Today's Activities</vt:lpstr>
      <vt:lpstr>Install VS Code</vt:lpstr>
      <vt:lpstr>Homework Answers (30 mins)</vt:lpstr>
      <vt:lpstr>It’s okay if you don’t understand everything 100% the first time you learn it! </vt:lpstr>
      <vt:lpstr>Perfect is the enemy of done</vt:lpstr>
      <vt:lpstr>Objects</vt:lpstr>
      <vt:lpstr>Classes</vt:lpstr>
      <vt:lpstr>Static Method Practice</vt:lpstr>
      <vt:lpstr>Install numpy</vt:lpstr>
      <vt:lpstr>Break (10 Minutes)</vt:lpstr>
      <vt:lpstr>NumPy Overview</vt:lpstr>
      <vt:lpstr>Arrays</vt:lpstr>
      <vt:lpstr>Arrays</vt:lpstr>
      <vt:lpstr>Arrays</vt:lpstr>
      <vt:lpstr>Arrays, Basic Properties</vt:lpstr>
      <vt:lpstr>Array Exercise (10 mins)</vt:lpstr>
      <vt:lpstr>Survival Guide</vt:lpstr>
      <vt:lpstr>Week 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cp:lastModifiedBy>McKenzie, Alexis (STL)</cp:lastModifiedBy>
  <cp:revision>2</cp:revision>
  <dcterms:created xsi:type="dcterms:W3CDTF">2020-08-22T14:57:00Z</dcterms:created>
  <dcterms:modified xsi:type="dcterms:W3CDTF">2022-01-18T15:30:42Z</dcterms:modified>
</cp:coreProperties>
</file>