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18" r:id="rId5"/>
    <p:sldId id="319" r:id="rId6"/>
    <p:sldId id="320" r:id="rId7"/>
    <p:sldId id="329" r:id="rId8"/>
    <p:sldId id="321" r:id="rId9"/>
    <p:sldId id="323" r:id="rId10"/>
    <p:sldId id="324" r:id="rId11"/>
    <p:sldId id="327" r:id="rId12"/>
    <p:sldId id="325" r:id="rId13"/>
    <p:sldId id="326" r:id="rId14"/>
    <p:sldId id="328" r:id="rId15"/>
    <p:sldId id="311" r:id="rId16"/>
    <p:sldId id="32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45765" autoAdjust="0"/>
  </p:normalViewPr>
  <p:slideViewPr>
    <p:cSldViewPr snapToGrid="0">
      <p:cViewPr varScale="1">
        <p:scale>
          <a:sx n="36" d="100"/>
          <a:sy n="36" d="100"/>
        </p:scale>
        <p:origin x="787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</a:t>
          </a:r>
          <a:r>
            <a:rPr lang="en-US"/>
            <a:t>, that </a:t>
          </a:r>
          <a:r>
            <a:rPr lang="en-US" dirty="0"/>
            <a:t>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</a:t>
          </a:r>
          <a:r>
            <a:rPr lang="en-US" sz="2400" kern="1200"/>
            <a:t>, that </a:t>
          </a:r>
          <a:r>
            <a:rPr lang="en-US" sz="2400" kern="1200" dirty="0"/>
            <a:t>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7825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Bagging – bootstrap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cross </a:t>
            </a:r>
            <a:r>
              <a:rPr lang="en-US"/>
              <a:t>validation?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Lingering Presentations </a:t>
            </a:r>
            <a:r>
              <a:rPr lang="en-US"/>
              <a:t>(25 </a:t>
            </a:r>
            <a:r>
              <a:rPr lang="en-US" dirty="0"/>
              <a:t>mins)</a:t>
            </a:r>
          </a:p>
          <a:p>
            <a:r>
              <a:rPr lang="en-US" dirty="0"/>
              <a:t>ROC Curve Reading (15 mins)</a:t>
            </a:r>
          </a:p>
          <a:p>
            <a:r>
              <a:rPr lang="en-US" dirty="0"/>
              <a:t>Ensemble Methods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16 of the 17 assignments by January 26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1278-DD9B-4E35-8DD3-4189000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Review Decision Tree Optimizations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it">
            <a:extLst>
              <a:ext uri="{FF2B5EF4-FFF2-40B4-BE49-F238E27FC236}">
                <a16:creationId xmlns:a16="http://schemas.microsoft.com/office/drawing/2014/main" id="{EC9D5787-4496-49A5-A0DB-345E482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772849"/>
            <a:ext cx="3307276" cy="3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129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5D1EC-07EE-4153-81CA-E8EFD55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ROC Curve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27B-BC63-4D99-B21F-CCCB44F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/>
              <a:t>What is an ROC curve? Why is it useful over simply using the true positive and false positive rates?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What is AUC and what does it tell us?</a:t>
            </a:r>
          </a:p>
        </p:txBody>
      </p:sp>
    </p:spTree>
    <p:extLst>
      <p:ext uri="{BB962C8B-B14F-4D97-AF65-F5344CB8AC3E}">
        <p14:creationId xmlns:p14="http://schemas.microsoft.com/office/powerpoint/2010/main" val="61189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21044</TotalTime>
  <Words>519</Words>
  <Application>Microsoft Office PowerPoint</Application>
  <PresentationFormat>Widescreen</PresentationFormat>
  <Paragraphs>80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Review Decision Tree Optimizations</vt:lpstr>
      <vt:lpstr>ROC Curve Reading</vt:lpstr>
      <vt:lpstr>Ensemble Methods</vt:lpstr>
      <vt:lpstr>Bias-Variance Tradeoff</vt:lpstr>
      <vt:lpstr>How do you reduce variance without increasing bias?</vt:lpstr>
      <vt:lpstr>Bootstrapping</vt:lpstr>
      <vt:lpstr>Bagging – bootstrap aggregating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703</cp:revision>
  <dcterms:created xsi:type="dcterms:W3CDTF">2020-08-22T14:57:00Z</dcterms:created>
  <dcterms:modified xsi:type="dcterms:W3CDTF">2022-01-15T19:12:02Z</dcterms:modified>
</cp:coreProperties>
</file>