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4" r:id="rId9"/>
    <p:sldId id="265" r:id="rId10"/>
    <p:sldId id="260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DD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0" d="100"/>
          <a:sy n="40" d="100"/>
        </p:scale>
        <p:origin x="355" y="11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146BC-F4C3-405A-8551-56D948D16D26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28E9-9D03-4A8E-BFB1-1B765180B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3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146BC-F4C3-405A-8551-56D948D16D26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28E9-9D03-4A8E-BFB1-1B765180B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30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146BC-F4C3-405A-8551-56D948D16D26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28E9-9D03-4A8E-BFB1-1B765180B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57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146BC-F4C3-405A-8551-56D948D16D26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28E9-9D03-4A8E-BFB1-1B765180B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53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146BC-F4C3-405A-8551-56D948D16D26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28E9-9D03-4A8E-BFB1-1B765180B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54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146BC-F4C3-405A-8551-56D948D16D26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28E9-9D03-4A8E-BFB1-1B765180B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387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146BC-F4C3-405A-8551-56D948D16D26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28E9-9D03-4A8E-BFB1-1B765180B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33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146BC-F4C3-405A-8551-56D948D16D26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28E9-9D03-4A8E-BFB1-1B765180B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189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146BC-F4C3-405A-8551-56D948D16D26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28E9-9D03-4A8E-BFB1-1B765180B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085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146BC-F4C3-405A-8551-56D948D16D26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28E9-9D03-4A8E-BFB1-1B765180B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73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146BC-F4C3-405A-8551-56D948D16D26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28E9-9D03-4A8E-BFB1-1B765180B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15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146BC-F4C3-405A-8551-56D948D16D26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D28E9-9D03-4A8E-BFB1-1B765180B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139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travelbyart.com/" TargetMode="External"/><Relationship Id="rId2" Type="http://schemas.openxmlformats.org/officeDocument/2006/relationships/hyperlink" Target="http://republicofletters.stanford.edu/casestudies/index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://whatshouldireadnext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7000">
              <a:srgbClr val="9AC1E5"/>
            </a:gs>
            <a:gs pos="0">
              <a:schemeClr val="accent1">
                <a:lumMod val="100000"/>
              </a:schemeClr>
            </a:gs>
            <a:gs pos="61500">
              <a:srgbClr val="C9DEF1">
                <a:lumMod val="15000"/>
                <a:lumOff val="85000"/>
              </a:srgbClr>
            </a:gs>
            <a:gs pos="96000">
              <a:schemeClr val="accent1">
                <a:lumMod val="5000"/>
                <a:lumOff val="9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Lucida Calligraphy" panose="03010101010101010101" pitchFamily="66" charset="0"/>
              </a:rPr>
              <a:t>Chicago Writers Block</a:t>
            </a:r>
            <a:endParaRPr lang="en-US" dirty="0">
              <a:latin typeface="Lucida Calligraphy" panose="03010101010101010101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Lucida Calligraphy" panose="03010101010101010101" pitchFamily="66" charset="0"/>
              </a:rPr>
              <a:t>By Team Pinnacle</a:t>
            </a:r>
            <a:endParaRPr lang="en-US" dirty="0">
              <a:latin typeface="Lucida Calligraphy" panose="03010101010101010101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6649" y="181964"/>
            <a:ext cx="487214" cy="55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393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7000">
              <a:srgbClr val="9AC1E5"/>
            </a:gs>
            <a:gs pos="0">
              <a:schemeClr val="accent1">
                <a:lumMod val="100000"/>
              </a:schemeClr>
            </a:gs>
            <a:gs pos="61500">
              <a:srgbClr val="C9DEF1">
                <a:lumMod val="15000"/>
                <a:lumOff val="85000"/>
              </a:srgbClr>
            </a:gs>
            <a:gs pos="96000">
              <a:schemeClr val="accent1">
                <a:lumMod val="5000"/>
                <a:lumOff val="9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79894" y="491706"/>
            <a:ext cx="10455215" cy="426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b="1" dirty="0" smtClean="0">
                <a:latin typeface="Lucida Calligraphy" panose="03010101010101010101" pitchFamily="66" charset="0"/>
                <a:cs typeface="Gisha" panose="020B0502040204020203" pitchFamily="34" charset="-79"/>
              </a:rPr>
              <a:t>Chicago Writers Block</a:t>
            </a:r>
          </a:p>
          <a:p>
            <a:pPr algn="ctr"/>
            <a:endParaRPr lang="en-US" sz="3500" i="1" dirty="0" smtClean="0">
              <a:latin typeface="Lucida Calligraphy" panose="03010101010101010101" pitchFamily="66" charset="0"/>
              <a:cs typeface="Gisha" panose="020B0502040204020203" pitchFamily="34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Lucida Calligraphy" panose="03010101010101010101" pitchFamily="66" charset="0"/>
                <a:cs typeface="Gisha" panose="020B0502040204020203" pitchFamily="34" charset="-79"/>
              </a:rPr>
              <a:t>Additional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Lucida Calligraphy" panose="03010101010101010101" pitchFamily="66" charset="0"/>
                <a:cs typeface="Gisha" panose="020B0502040204020203" pitchFamily="34" charset="-79"/>
              </a:rPr>
              <a:t>Forum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Lucida Calligraphy" panose="03010101010101010101" pitchFamily="66" charset="0"/>
                <a:cs typeface="Gisha" panose="020B0502040204020203" pitchFamily="34" charset="-79"/>
              </a:rPr>
              <a:t>Resources page with map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Lucida Calligraphy" panose="03010101010101010101" pitchFamily="66" charset="0"/>
                <a:cs typeface="Gisha" panose="020B0502040204020203" pitchFamily="34" charset="-79"/>
              </a:rPr>
              <a:t>Data divided by neighborhood and decade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Lucida Calligraphy" panose="03010101010101010101" pitchFamily="66" charset="0"/>
                <a:cs typeface="Gisha" panose="020B0502040204020203" pitchFamily="34" charset="-79"/>
              </a:rPr>
              <a:t>Search feature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3000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6649" y="181964"/>
            <a:ext cx="487214" cy="55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618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7000">
              <a:srgbClr val="9AC1E5"/>
            </a:gs>
            <a:gs pos="0">
              <a:schemeClr val="accent1">
                <a:lumMod val="100000"/>
              </a:schemeClr>
            </a:gs>
            <a:gs pos="61500">
              <a:srgbClr val="C9DEF1">
                <a:lumMod val="15000"/>
                <a:lumOff val="85000"/>
              </a:srgbClr>
            </a:gs>
            <a:gs pos="96000">
              <a:schemeClr val="accent1">
                <a:lumMod val="5000"/>
                <a:lumOff val="9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79894" y="491706"/>
            <a:ext cx="10455215" cy="287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b="1" dirty="0" smtClean="0">
                <a:latin typeface="Lucida Calligraphy" panose="03010101010101010101" pitchFamily="66" charset="0"/>
                <a:cs typeface="Gisha" panose="020B0502040204020203" pitchFamily="34" charset="-79"/>
              </a:rPr>
              <a:t>Chicago Writers Block</a:t>
            </a:r>
          </a:p>
          <a:p>
            <a:pPr algn="ctr"/>
            <a:endParaRPr lang="en-US" sz="3500" i="1" dirty="0" smtClean="0">
              <a:latin typeface="Lucida Calligraphy" panose="03010101010101010101" pitchFamily="66" charset="0"/>
              <a:cs typeface="Gisha" panose="020B0502040204020203" pitchFamily="34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Lucida Calligraphy" panose="03010101010101010101" pitchFamily="66" charset="0"/>
                <a:cs typeface="Gisha" panose="020B0502040204020203" pitchFamily="34" charset="-79"/>
              </a:rPr>
              <a:t>Thank you!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3000" dirty="0" smtClean="0">
              <a:latin typeface="Lucida Calligraphy" panose="03010101010101010101" pitchFamily="66" charset="0"/>
              <a:cs typeface="Gisha" panose="020B0502040204020203" pitchFamily="34" charset="-79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3000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6649" y="181964"/>
            <a:ext cx="487214" cy="55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174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7000">
              <a:srgbClr val="9AC1E5"/>
            </a:gs>
            <a:gs pos="0">
              <a:schemeClr val="accent1">
                <a:lumMod val="100000"/>
              </a:schemeClr>
            </a:gs>
            <a:gs pos="61500">
              <a:srgbClr val="C9DEF1">
                <a:lumMod val="15000"/>
                <a:lumOff val="85000"/>
              </a:srgbClr>
            </a:gs>
            <a:gs pos="96000">
              <a:schemeClr val="accent1">
                <a:lumMod val="5000"/>
                <a:lumOff val="9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79894" y="491706"/>
            <a:ext cx="10455215" cy="5986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b="1" dirty="0" smtClean="0">
                <a:latin typeface="Lucida Calligraphy" panose="03010101010101010101" pitchFamily="66" charset="0"/>
              </a:rPr>
              <a:t>Chicago Writers Block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Lucida Calligraphy" panose="03010101010101010101" pitchFamily="66" charset="0"/>
              </a:rPr>
              <a:t>Idea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Lucida Calligraphy" panose="03010101010101010101" pitchFamily="66" charset="0"/>
              </a:rPr>
              <a:t>Create a resource that is a collection of information on authors local to the Chicago 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Lucida Calligraphy" panose="03010101010101010101" pitchFamily="66" charset="0"/>
              </a:rPr>
              <a:t>Concept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Lucida Calligraphy" panose="03010101010101010101" pitchFamily="66" charset="0"/>
              </a:rPr>
              <a:t>Starting point for someone looking into the Chicago literary community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Lucida Calligraphy" panose="03010101010101010101" pitchFamily="66" charset="0"/>
              </a:rPr>
              <a:t>Not intended to be an academic resource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Lucida Calligraphy" panose="03010101010101010101" pitchFamily="66" charset="0"/>
              </a:rPr>
              <a:t>Audience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Lucida Calligraphy" panose="03010101010101010101" pitchFamily="66" charset="0"/>
              </a:rPr>
              <a:t>Literary hobbyist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Lucida Calligraphy" panose="03010101010101010101" pitchFamily="66" charset="0"/>
              </a:rPr>
              <a:t>Those interested in Chicago history</a:t>
            </a:r>
          </a:p>
          <a:p>
            <a:endParaRPr lang="en-US" dirty="0">
              <a:latin typeface="Lucida Calligraphy" panose="03010101010101010101" pitchFamily="66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6649" y="181964"/>
            <a:ext cx="487214" cy="55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522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7000">
              <a:srgbClr val="9AC1E5"/>
            </a:gs>
            <a:gs pos="0">
              <a:schemeClr val="accent1">
                <a:lumMod val="100000"/>
              </a:schemeClr>
            </a:gs>
            <a:gs pos="61500">
              <a:srgbClr val="C9DEF1">
                <a:lumMod val="15000"/>
                <a:lumOff val="85000"/>
              </a:srgbClr>
            </a:gs>
            <a:gs pos="96000">
              <a:schemeClr val="accent1">
                <a:lumMod val="5000"/>
                <a:lumOff val="9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79894" y="491706"/>
            <a:ext cx="10455215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b="1" dirty="0" smtClean="0">
                <a:latin typeface="Lucida Calligraphy" panose="03010101010101010101" pitchFamily="66" charset="0"/>
              </a:rPr>
              <a:t>Chicago Writers Block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000" dirty="0" smtClean="0">
              <a:latin typeface="Lucida Calligraphy" panose="03010101010101010101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Lucida Calligraphy" panose="03010101010101010101" pitchFamily="66" charset="0"/>
              </a:rPr>
              <a:t>Design inspiration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Lucida Calligraphy" panose="03010101010101010101" pitchFamily="66" charset="0"/>
              </a:rPr>
              <a:t>Mapping the Republic of Letters</a:t>
            </a:r>
          </a:p>
          <a:p>
            <a:pPr lvl="2"/>
            <a:r>
              <a:rPr lang="en-US" sz="2000" dirty="0" smtClean="0">
                <a:latin typeface="Lucida Calligraphy" panose="03010101010101010101" pitchFamily="66" charset="0"/>
                <a:hlinkClick r:id="rId2"/>
              </a:rPr>
              <a:t>http://republicofletters.stanford.edu/casestudies/index.html</a:t>
            </a:r>
            <a:endParaRPr lang="en-US" sz="2000" dirty="0" smtClean="0">
              <a:latin typeface="Lucida Calligraphy" panose="03010101010101010101" pitchFamily="66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Lucida Calligraphy" panose="03010101010101010101" pitchFamily="66" charset="0"/>
              </a:rPr>
              <a:t>Simple streamlined design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Lucida Calligraphy" panose="03010101010101010101" pitchFamily="66" charset="0"/>
              </a:rPr>
              <a:t>Travel Paris by Art</a:t>
            </a:r>
          </a:p>
          <a:p>
            <a:pPr lvl="1"/>
            <a:r>
              <a:rPr lang="en-US" sz="2000" dirty="0" smtClean="0">
                <a:latin typeface="Lucida Calligraphy" panose="03010101010101010101" pitchFamily="66" charset="0"/>
              </a:rPr>
              <a:t>	</a:t>
            </a:r>
            <a:r>
              <a:rPr lang="en-US" sz="2000" dirty="0" smtClean="0">
                <a:latin typeface="Lucida Calligraphy" panose="03010101010101010101" pitchFamily="66" charset="0"/>
                <a:hlinkClick r:id="rId3"/>
              </a:rPr>
              <a:t> http://travelbyart.com/</a:t>
            </a:r>
            <a:endParaRPr lang="en-US" sz="2000" dirty="0" smtClean="0">
              <a:latin typeface="Lucida Calligraphy" panose="03010101010101010101" pitchFamily="66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Lucida Calligraphy" panose="03010101010101010101" pitchFamily="66" charset="0"/>
              </a:rPr>
              <a:t>Similar concept, discover art by location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Lucida Calligraphy" panose="03010101010101010101" pitchFamily="66" charset="0"/>
              </a:rPr>
              <a:t>Book Recommendations by Readers</a:t>
            </a:r>
          </a:p>
          <a:p>
            <a:pPr lvl="1"/>
            <a:r>
              <a:rPr lang="en-US" sz="2000" dirty="0" smtClean="0">
                <a:latin typeface="Lucida Calligraphy" panose="03010101010101010101" pitchFamily="66" charset="0"/>
              </a:rPr>
              <a:t>    </a:t>
            </a:r>
            <a:r>
              <a:rPr lang="en-US" sz="2000" dirty="0" smtClean="0">
                <a:latin typeface="Lucida Calligraphy" panose="03010101010101010101" pitchFamily="66" charset="0"/>
                <a:hlinkClick r:id="rId4"/>
              </a:rPr>
              <a:t>http://whatshouldireadnext.com/</a:t>
            </a:r>
            <a:endParaRPr lang="en-US" sz="2000" dirty="0" smtClean="0">
              <a:latin typeface="Lucida Calligraphy" panose="03010101010101010101" pitchFamily="66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Lucida Calligraphy" panose="03010101010101010101" pitchFamily="66" charset="0"/>
              </a:rPr>
              <a:t>Interactive for the user, provides reading suggestions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3000" dirty="0" smtClean="0">
              <a:latin typeface="Lucida Calligraphy" panose="03010101010101010101" pitchFamily="66" charset="0"/>
            </a:endParaRPr>
          </a:p>
          <a:p>
            <a:endParaRPr lang="en-US" dirty="0">
              <a:latin typeface="Lucida Calligraphy" panose="03010101010101010101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6649" y="181964"/>
            <a:ext cx="487214" cy="55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778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7000">
              <a:srgbClr val="9AC1E5"/>
            </a:gs>
            <a:gs pos="0">
              <a:schemeClr val="accent1">
                <a:lumMod val="100000"/>
              </a:schemeClr>
            </a:gs>
            <a:gs pos="61500">
              <a:srgbClr val="C9DEF1">
                <a:lumMod val="15000"/>
                <a:lumOff val="85000"/>
              </a:srgbClr>
            </a:gs>
            <a:gs pos="96000">
              <a:schemeClr val="accent1">
                <a:lumMod val="5000"/>
                <a:lumOff val="9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79894" y="491706"/>
            <a:ext cx="10455215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b="1" dirty="0" smtClean="0">
                <a:latin typeface="Lucida Calligraphy" panose="03010101010101010101" pitchFamily="66" charset="0"/>
              </a:rPr>
              <a:t>Chicago Writers Block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000" dirty="0" smtClean="0">
              <a:latin typeface="Lucida Calligraphy" panose="03010101010101010101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Lucida Calligraphy" panose="03010101010101010101" pitchFamily="66" charset="0"/>
              </a:rPr>
              <a:t>Design goals and ideas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Lucida Calligraphy" panose="03010101010101010101" pitchFamily="66" charset="0"/>
              </a:rPr>
              <a:t>Chicago flag color theme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Lucida Calligraphy" panose="03010101010101010101" pitchFamily="66" charset="0"/>
              </a:rPr>
              <a:t>Intuitive use for the user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Lucida Calligraphy" panose="03010101010101010101" pitchFamily="66" charset="0"/>
              </a:rPr>
              <a:t>Interactive to keep user’s attention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Lucida Calligraphy" panose="03010101010101010101" pitchFamily="66" charset="0"/>
              </a:rPr>
              <a:t>Resources to a variety of information for the user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3000" dirty="0" smtClean="0">
              <a:latin typeface="Lucida Calligraphy" panose="03010101010101010101" pitchFamily="66" charset="0"/>
            </a:endParaRPr>
          </a:p>
          <a:p>
            <a:endParaRPr lang="en-US" dirty="0">
              <a:latin typeface="Lucida Calligraphy" panose="03010101010101010101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6649" y="181964"/>
            <a:ext cx="487214" cy="55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233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7000">
              <a:srgbClr val="9AC1E5"/>
            </a:gs>
            <a:gs pos="0">
              <a:schemeClr val="accent1">
                <a:lumMod val="100000"/>
              </a:schemeClr>
            </a:gs>
            <a:gs pos="61500">
              <a:srgbClr val="C9DEF1">
                <a:lumMod val="15000"/>
                <a:lumOff val="85000"/>
              </a:srgbClr>
            </a:gs>
            <a:gs pos="96000">
              <a:schemeClr val="accent1">
                <a:lumMod val="5000"/>
                <a:lumOff val="9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79894" y="491706"/>
            <a:ext cx="10455215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b="1" dirty="0" smtClean="0">
                <a:latin typeface="Lucida Calligraphy" panose="03010101010101010101" pitchFamily="66" charset="0"/>
              </a:rPr>
              <a:t>Chicago Writers Block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000" dirty="0" smtClean="0">
              <a:latin typeface="Lucida Calligraphy" panose="03010101010101010101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500" dirty="0" smtClean="0">
                <a:latin typeface="Lucida Calligraphy" panose="03010101010101010101" pitchFamily="66" charset="0"/>
              </a:rPr>
              <a:t>Homepage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3000" dirty="0" smtClean="0">
              <a:latin typeface="Lucida Calligraphy" panose="03010101010101010101" pitchFamily="66" charset="0"/>
            </a:endParaRPr>
          </a:p>
          <a:p>
            <a:endParaRPr lang="en-US" dirty="0">
              <a:latin typeface="Lucida Calligraphy" panose="03010101010101010101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6649" y="181964"/>
            <a:ext cx="487214" cy="55542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5716"/>
          <a:stretch/>
        </p:blipFill>
        <p:spPr>
          <a:xfrm>
            <a:off x="1727713" y="2255520"/>
            <a:ext cx="8644195" cy="438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076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7000">
              <a:srgbClr val="9AC1E5"/>
            </a:gs>
            <a:gs pos="0">
              <a:schemeClr val="accent1">
                <a:lumMod val="100000"/>
              </a:schemeClr>
            </a:gs>
            <a:gs pos="61500">
              <a:srgbClr val="C9DEF1">
                <a:lumMod val="15000"/>
                <a:lumOff val="85000"/>
              </a:srgbClr>
            </a:gs>
            <a:gs pos="96000">
              <a:schemeClr val="accent1">
                <a:lumMod val="5000"/>
                <a:lumOff val="9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79894" y="491706"/>
            <a:ext cx="10455215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b="1" dirty="0" smtClean="0">
                <a:latin typeface="Lucida Calligraphy" panose="03010101010101010101" pitchFamily="66" charset="0"/>
              </a:rPr>
              <a:t>Chicago Writers Block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000" dirty="0" smtClean="0">
              <a:latin typeface="Lucida Calligraphy" panose="03010101010101010101" pitchFamily="66" charset="0"/>
            </a:endParaRPr>
          </a:p>
          <a:p>
            <a:endParaRPr lang="en-US" sz="3500" dirty="0" smtClean="0">
              <a:latin typeface="Lucida Calligraphy" panose="03010101010101010101" pitchFamily="66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3000" dirty="0" smtClean="0">
              <a:latin typeface="Lucida Calligraphy" panose="03010101010101010101" pitchFamily="66" charset="0"/>
            </a:endParaRPr>
          </a:p>
          <a:p>
            <a:endParaRPr lang="en-US" dirty="0">
              <a:latin typeface="Lucida Calligraphy" panose="03010101010101010101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6649" y="181964"/>
            <a:ext cx="487214" cy="5554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5853"/>
          <a:stretch/>
        </p:blipFill>
        <p:spPr>
          <a:xfrm>
            <a:off x="1050619" y="1367160"/>
            <a:ext cx="10113764" cy="511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950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7000">
              <a:srgbClr val="9AC1E5"/>
            </a:gs>
            <a:gs pos="0">
              <a:schemeClr val="accent1">
                <a:lumMod val="100000"/>
              </a:schemeClr>
            </a:gs>
            <a:gs pos="61500">
              <a:srgbClr val="C9DEF1">
                <a:lumMod val="15000"/>
                <a:lumOff val="85000"/>
              </a:srgbClr>
            </a:gs>
            <a:gs pos="96000">
              <a:schemeClr val="accent1">
                <a:lumMod val="5000"/>
                <a:lumOff val="9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79894" y="491706"/>
            <a:ext cx="10455215" cy="287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b="1" dirty="0" smtClean="0">
                <a:latin typeface="Lucida Calligraphy" panose="03010101010101010101" pitchFamily="66" charset="0"/>
              </a:rPr>
              <a:t>Chicago Writers Block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000" dirty="0" smtClean="0">
              <a:latin typeface="Lucida Calligraphy" panose="03010101010101010101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Lucida Calligraphy" panose="03010101010101010101" pitchFamily="66" charset="0"/>
              </a:rPr>
              <a:t>Author spotlight</a:t>
            </a:r>
          </a:p>
          <a:p>
            <a:endParaRPr lang="en-US" sz="3500" dirty="0" smtClean="0">
              <a:latin typeface="Lucida Calligraphy" panose="03010101010101010101" pitchFamily="66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3000" dirty="0" smtClean="0">
              <a:latin typeface="Lucida Calligraphy" panose="03010101010101010101" pitchFamily="66" charset="0"/>
            </a:endParaRPr>
          </a:p>
          <a:p>
            <a:endParaRPr lang="en-US" dirty="0">
              <a:latin typeface="Lucida Calligraphy" panose="03010101010101010101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6649" y="181964"/>
            <a:ext cx="487214" cy="55542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5385"/>
          <a:stretch/>
        </p:blipFill>
        <p:spPr>
          <a:xfrm>
            <a:off x="2047193" y="2143760"/>
            <a:ext cx="8616896" cy="438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160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7000">
              <a:srgbClr val="9AC1E5"/>
            </a:gs>
            <a:gs pos="0">
              <a:schemeClr val="accent1">
                <a:lumMod val="100000"/>
              </a:schemeClr>
            </a:gs>
            <a:gs pos="61500">
              <a:srgbClr val="C9DEF1">
                <a:lumMod val="15000"/>
                <a:lumOff val="85000"/>
              </a:srgbClr>
            </a:gs>
            <a:gs pos="96000">
              <a:schemeClr val="accent1">
                <a:lumMod val="5000"/>
                <a:lumOff val="9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79894" y="491706"/>
            <a:ext cx="10455215" cy="287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b="1" dirty="0" smtClean="0">
                <a:latin typeface="Lucida Calligraphy" panose="03010101010101010101" pitchFamily="66" charset="0"/>
              </a:rPr>
              <a:t>Chicago Writers Block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000" dirty="0" smtClean="0">
              <a:latin typeface="Lucida Calligraphy" panose="03010101010101010101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Lucida Calligraphy" panose="03010101010101010101" pitchFamily="66" charset="0"/>
              </a:rPr>
              <a:t>Author page</a:t>
            </a:r>
          </a:p>
          <a:p>
            <a:endParaRPr lang="en-US" sz="3500" dirty="0" smtClean="0">
              <a:latin typeface="Lucida Calligraphy" panose="03010101010101010101" pitchFamily="66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3000" dirty="0" smtClean="0">
              <a:latin typeface="Lucida Calligraphy" panose="03010101010101010101" pitchFamily="66" charset="0"/>
            </a:endParaRPr>
          </a:p>
          <a:p>
            <a:endParaRPr lang="en-US" dirty="0">
              <a:latin typeface="Lucida Calligraphy" panose="03010101010101010101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6649" y="181964"/>
            <a:ext cx="487214" cy="5554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5150"/>
          <a:stretch/>
        </p:blipFill>
        <p:spPr>
          <a:xfrm>
            <a:off x="2033253" y="2052916"/>
            <a:ext cx="8867829" cy="452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050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7000">
              <a:srgbClr val="9AC1E5"/>
            </a:gs>
            <a:gs pos="0">
              <a:schemeClr val="accent1">
                <a:lumMod val="100000"/>
              </a:schemeClr>
            </a:gs>
            <a:gs pos="61500">
              <a:srgbClr val="C9DEF1">
                <a:lumMod val="15000"/>
                <a:lumOff val="85000"/>
              </a:srgbClr>
            </a:gs>
            <a:gs pos="96000">
              <a:schemeClr val="accent1">
                <a:lumMod val="5000"/>
                <a:lumOff val="9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79894" y="491706"/>
            <a:ext cx="10455215" cy="287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b="1" dirty="0" smtClean="0">
                <a:latin typeface="Lucida Calligraphy" panose="03010101010101010101" pitchFamily="66" charset="0"/>
              </a:rPr>
              <a:t>Chicago Writers Block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000" dirty="0" smtClean="0">
              <a:latin typeface="Lucida Calligraphy" panose="03010101010101010101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Lucida Calligraphy" panose="03010101010101010101" pitchFamily="66" charset="0"/>
              </a:rPr>
              <a:t>Timeline</a:t>
            </a:r>
          </a:p>
          <a:p>
            <a:endParaRPr lang="en-US" sz="3500" dirty="0" smtClean="0">
              <a:latin typeface="Lucida Calligraphy" panose="03010101010101010101" pitchFamily="66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3000" dirty="0" smtClean="0">
              <a:latin typeface="Lucida Calligraphy" panose="03010101010101010101" pitchFamily="66" charset="0"/>
            </a:endParaRPr>
          </a:p>
          <a:p>
            <a:endParaRPr lang="en-US" dirty="0">
              <a:latin typeface="Lucida Calligraphy" panose="03010101010101010101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6649" y="181964"/>
            <a:ext cx="487214" cy="55542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5901"/>
          <a:stretch/>
        </p:blipFill>
        <p:spPr>
          <a:xfrm>
            <a:off x="2002838" y="2081718"/>
            <a:ext cx="8619766" cy="435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922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2792</TotalTime>
  <Words>147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Gisha</vt:lpstr>
      <vt:lpstr>Lucida Calligraphy</vt:lpstr>
      <vt:lpstr>Office Theme</vt:lpstr>
      <vt:lpstr>Chicago Writers Block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Heather</dc:creator>
  <cp:lastModifiedBy>Heather</cp:lastModifiedBy>
  <cp:revision>17</cp:revision>
  <dcterms:created xsi:type="dcterms:W3CDTF">2015-10-13T22:30:55Z</dcterms:created>
  <dcterms:modified xsi:type="dcterms:W3CDTF">2015-10-15T21:03:28Z</dcterms:modified>
</cp:coreProperties>
</file>