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7" r:id="rId6"/>
    <p:sldId id="260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D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>
        <p:scale>
          <a:sx n="85" d="100"/>
          <a:sy n="85" d="100"/>
        </p:scale>
        <p:origin x="48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46BC-F4C3-405A-8551-56D948D16D26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28E9-9D03-4A8E-BFB1-1B765180B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46BC-F4C3-405A-8551-56D948D16D26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28E9-9D03-4A8E-BFB1-1B765180B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3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46BC-F4C3-405A-8551-56D948D16D26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28E9-9D03-4A8E-BFB1-1B765180B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5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46BC-F4C3-405A-8551-56D948D16D26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28E9-9D03-4A8E-BFB1-1B765180B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5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46BC-F4C3-405A-8551-56D948D16D26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28E9-9D03-4A8E-BFB1-1B765180B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5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46BC-F4C3-405A-8551-56D948D16D26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28E9-9D03-4A8E-BFB1-1B765180B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8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46BC-F4C3-405A-8551-56D948D16D26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28E9-9D03-4A8E-BFB1-1B765180B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3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46BC-F4C3-405A-8551-56D948D16D26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28E9-9D03-4A8E-BFB1-1B765180B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8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46BC-F4C3-405A-8551-56D948D16D26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28E9-9D03-4A8E-BFB1-1B765180B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8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46BC-F4C3-405A-8551-56D948D16D26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28E9-9D03-4A8E-BFB1-1B765180B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7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46BC-F4C3-405A-8551-56D948D16D26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28E9-9D03-4A8E-BFB1-1B765180B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1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146BC-F4C3-405A-8551-56D948D16D26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28E9-9D03-4A8E-BFB1-1B765180B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3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9AC1E5"/>
            </a:gs>
            <a:gs pos="0">
              <a:schemeClr val="accent1">
                <a:lumMod val="100000"/>
              </a:schemeClr>
            </a:gs>
            <a:gs pos="61500">
              <a:srgbClr val="C9DEF1">
                <a:lumMod val="15000"/>
                <a:lumOff val="85000"/>
              </a:srgbClr>
            </a:gs>
            <a:gs pos="96000">
              <a:schemeClr val="accent1">
                <a:lumMod val="5000"/>
                <a:lumOff val="9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Lucida Calligraphy" panose="03010101010101010101" pitchFamily="66" charset="0"/>
              </a:rPr>
              <a:t>Chicago </a:t>
            </a:r>
            <a:r>
              <a:rPr lang="en-US" dirty="0" smtClean="0">
                <a:latin typeface="Lucida Calligraphy" panose="03010101010101010101" pitchFamily="66" charset="0"/>
              </a:rPr>
              <a:t>Writers’ </a:t>
            </a:r>
            <a:r>
              <a:rPr lang="en-US" dirty="0" smtClean="0">
                <a:latin typeface="Lucida Calligraphy" panose="03010101010101010101" pitchFamily="66" charset="0"/>
              </a:rPr>
              <a:t>Block</a:t>
            </a:r>
            <a:endParaRPr lang="en-US" dirty="0">
              <a:latin typeface="Lucida Calligraphy" panose="03010101010101010101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Lucida Calligraphy" panose="03010101010101010101" pitchFamily="66" charset="0"/>
              </a:rPr>
              <a:t>By Team </a:t>
            </a:r>
            <a:r>
              <a:rPr lang="en-US" dirty="0" smtClean="0">
                <a:latin typeface="Lucida Calligraphy" panose="03010101010101010101" pitchFamily="66" charset="0"/>
              </a:rPr>
              <a:t>Pinnacle</a:t>
            </a:r>
          </a:p>
          <a:p>
            <a:r>
              <a:rPr lang="en-US" sz="2200" dirty="0" smtClean="0">
                <a:latin typeface="Lucida Calligraphy" panose="03010101010101010101" pitchFamily="66" charset="0"/>
              </a:rPr>
              <a:t>Katharine </a:t>
            </a:r>
            <a:r>
              <a:rPr lang="en-US" sz="2200" dirty="0" err="1">
                <a:latin typeface="Lucida Calligraphy" panose="03010101010101010101" pitchFamily="66" charset="0"/>
              </a:rPr>
              <a:t>H</a:t>
            </a:r>
            <a:r>
              <a:rPr lang="en-US" sz="2200" dirty="0" err="1" smtClean="0">
                <a:latin typeface="Lucida Calligraphy" panose="03010101010101010101" pitchFamily="66" charset="0"/>
              </a:rPr>
              <a:t>erringshaw</a:t>
            </a:r>
            <a:endParaRPr lang="en-US" sz="2200" dirty="0" smtClean="0">
              <a:latin typeface="Lucida Calligraphy" panose="03010101010101010101" pitchFamily="66" charset="0"/>
            </a:endParaRPr>
          </a:p>
          <a:p>
            <a:r>
              <a:rPr lang="en-US" sz="2200" dirty="0" smtClean="0">
                <a:latin typeface="Lucida Calligraphy" panose="03010101010101010101" pitchFamily="66" charset="0"/>
              </a:rPr>
              <a:t>Julie </a:t>
            </a:r>
            <a:r>
              <a:rPr lang="en-US" sz="2200" dirty="0" err="1" smtClean="0">
                <a:latin typeface="Lucida Calligraphy" panose="03010101010101010101" pitchFamily="66" charset="0"/>
              </a:rPr>
              <a:t>Wroblewski</a:t>
            </a:r>
            <a:endParaRPr lang="en-US" sz="2200" dirty="0" smtClean="0">
              <a:latin typeface="Lucida Calligraphy" panose="03010101010101010101" pitchFamily="66" charset="0"/>
            </a:endParaRPr>
          </a:p>
          <a:p>
            <a:r>
              <a:rPr lang="en-US" sz="2200" dirty="0" smtClean="0">
                <a:latin typeface="Lucida Calligraphy" panose="03010101010101010101" pitchFamily="66" charset="0"/>
              </a:rPr>
              <a:t>Heather Linich</a:t>
            </a:r>
            <a:endParaRPr lang="en-US" sz="2200" dirty="0">
              <a:latin typeface="Lucida Calligraphy" panose="03010101010101010101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649" y="181964"/>
            <a:ext cx="487214" cy="55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9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9AC1E5"/>
            </a:gs>
            <a:gs pos="0">
              <a:schemeClr val="accent1">
                <a:lumMod val="100000"/>
              </a:schemeClr>
            </a:gs>
            <a:gs pos="61500">
              <a:srgbClr val="C9DEF1">
                <a:lumMod val="15000"/>
                <a:lumOff val="85000"/>
              </a:srgbClr>
            </a:gs>
            <a:gs pos="96000">
              <a:schemeClr val="accent1">
                <a:lumMod val="5000"/>
                <a:lumOff val="9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07256" y="809096"/>
            <a:ext cx="10200081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 smtClean="0">
                <a:latin typeface="Lucida Calligraphy" panose="03010101010101010101" pitchFamily="66" charset="0"/>
              </a:rPr>
              <a:t>Chicago </a:t>
            </a:r>
            <a:r>
              <a:rPr lang="en-US" sz="3800" b="1" dirty="0" smtClean="0">
                <a:latin typeface="Lucida Calligraphy" panose="03010101010101010101" pitchFamily="66" charset="0"/>
              </a:rPr>
              <a:t>Writers’ </a:t>
            </a:r>
            <a:r>
              <a:rPr lang="en-US" sz="3800" b="1" dirty="0" smtClean="0">
                <a:latin typeface="Lucida Calligraphy" panose="03010101010101010101" pitchFamily="66" charset="0"/>
              </a:rPr>
              <a:t>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</a:rPr>
              <a:t>Idea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</a:rPr>
              <a:t>Create a resource that </a:t>
            </a:r>
            <a:r>
              <a:rPr lang="en-US" sz="3000" dirty="0" smtClean="0">
                <a:latin typeface="Lucida Calligraphy" panose="03010101010101010101" pitchFamily="66" charset="0"/>
              </a:rPr>
              <a:t>collects </a:t>
            </a:r>
            <a:r>
              <a:rPr lang="en-US" sz="3000" dirty="0" smtClean="0">
                <a:latin typeface="Lucida Calligraphy" panose="03010101010101010101" pitchFamily="66" charset="0"/>
              </a:rPr>
              <a:t>information on </a:t>
            </a:r>
            <a:r>
              <a:rPr lang="en-US" sz="3000" dirty="0" smtClean="0">
                <a:latin typeface="Lucida Calligraphy" panose="03010101010101010101" pitchFamily="66" charset="0"/>
              </a:rPr>
              <a:t>Chicago area authors</a:t>
            </a:r>
            <a:endParaRPr lang="en-US" sz="3000" dirty="0" smtClean="0">
              <a:latin typeface="Lucida Calligraphy" panose="03010101010101010101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</a:rPr>
              <a:t>Concept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</a:rPr>
              <a:t>Starting point for someone looking into the Chicago literary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</a:rPr>
              <a:t>Audience</a:t>
            </a:r>
            <a:endParaRPr lang="en-US" sz="3000" dirty="0" smtClean="0">
              <a:latin typeface="Lucida Calligraphy" panose="03010101010101010101" pitchFamily="66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</a:rPr>
              <a:t>Literary hobbyist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</a:rPr>
              <a:t>Those interested in Chicago history</a:t>
            </a:r>
          </a:p>
          <a:p>
            <a:endParaRPr lang="en-US" dirty="0">
              <a:latin typeface="Lucida Calligraphy" panose="03010101010101010101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649" y="181964"/>
            <a:ext cx="487214" cy="55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2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9AC1E5"/>
            </a:gs>
            <a:gs pos="0">
              <a:schemeClr val="accent1">
                <a:lumMod val="100000"/>
              </a:schemeClr>
            </a:gs>
            <a:gs pos="61500">
              <a:srgbClr val="C9DEF1">
                <a:lumMod val="15000"/>
                <a:lumOff val="85000"/>
              </a:srgbClr>
            </a:gs>
            <a:gs pos="96000">
              <a:schemeClr val="accent1">
                <a:lumMod val="5000"/>
                <a:lumOff val="9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9894" y="491706"/>
            <a:ext cx="10455215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 smtClean="0">
                <a:latin typeface="Lucida Calligraphy" panose="03010101010101010101" pitchFamily="66" charset="0"/>
              </a:rPr>
              <a:t>Chicago </a:t>
            </a:r>
            <a:r>
              <a:rPr lang="en-US" sz="3800" b="1" dirty="0" smtClean="0">
                <a:latin typeface="Lucida Calligraphy" panose="03010101010101010101" pitchFamily="66" charset="0"/>
              </a:rPr>
              <a:t>Writers’ </a:t>
            </a:r>
            <a:r>
              <a:rPr lang="en-US" sz="3800" b="1" dirty="0" smtClean="0">
                <a:latin typeface="Lucida Calligraphy" panose="03010101010101010101" pitchFamily="66" charset="0"/>
              </a:rPr>
              <a:t>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 smtClean="0">
              <a:latin typeface="Lucida Calligraphy" panose="03010101010101010101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500" dirty="0" smtClean="0">
                <a:latin typeface="Lucida Calligraphy" panose="03010101010101010101" pitchFamily="66" charset="0"/>
              </a:rPr>
              <a:t>Demo….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000" dirty="0" smtClean="0">
              <a:latin typeface="Lucida Calligraphy" panose="03010101010101010101" pitchFamily="66" charset="0"/>
            </a:endParaRPr>
          </a:p>
          <a:p>
            <a:endParaRPr lang="en-US" dirty="0">
              <a:latin typeface="Lucida Calligraphy" panose="03010101010101010101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649" y="181964"/>
            <a:ext cx="487214" cy="5554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5716"/>
          <a:stretch/>
        </p:blipFill>
        <p:spPr>
          <a:xfrm>
            <a:off x="1727713" y="2255520"/>
            <a:ext cx="8644195" cy="438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7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9AC1E5"/>
            </a:gs>
            <a:gs pos="0">
              <a:schemeClr val="accent1">
                <a:lumMod val="100000"/>
              </a:schemeClr>
            </a:gs>
            <a:gs pos="61500">
              <a:srgbClr val="C9DEF1">
                <a:lumMod val="15000"/>
                <a:lumOff val="85000"/>
              </a:srgbClr>
            </a:gs>
            <a:gs pos="96000">
              <a:schemeClr val="accent1">
                <a:lumMod val="5000"/>
                <a:lumOff val="9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9894" y="491706"/>
            <a:ext cx="1045521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 smtClean="0">
                <a:latin typeface="Lucida Calligraphy" panose="03010101010101010101" pitchFamily="66" charset="0"/>
              </a:rPr>
              <a:t>Chicago </a:t>
            </a:r>
            <a:r>
              <a:rPr lang="en-US" sz="3800" b="1" dirty="0" smtClean="0">
                <a:latin typeface="Lucida Calligraphy" panose="03010101010101010101" pitchFamily="66" charset="0"/>
              </a:rPr>
              <a:t>Writers’ </a:t>
            </a:r>
            <a:r>
              <a:rPr lang="en-US" sz="3800" b="1" dirty="0" smtClean="0">
                <a:latin typeface="Lucida Calligraphy" panose="03010101010101010101" pitchFamily="66" charset="0"/>
              </a:rPr>
              <a:t>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 smtClean="0">
              <a:latin typeface="Lucida Calligraphy" panose="03010101010101010101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</a:rPr>
              <a:t>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</a:rPr>
              <a:t>Communication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</a:rPr>
              <a:t>Navigation</a:t>
            </a:r>
            <a:endParaRPr lang="en-US" sz="3000" dirty="0" smtClean="0">
              <a:latin typeface="Lucida Calligraphy" panose="03010101010101010101" pitchFamily="66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</a:rPr>
              <a:t>User </a:t>
            </a:r>
            <a:r>
              <a:rPr lang="en-US" sz="3000" dirty="0" smtClean="0">
                <a:latin typeface="Lucida Calligraphy" panose="03010101010101010101" pitchFamily="66" charset="0"/>
              </a:rPr>
              <a:t>goals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</a:rPr>
              <a:t>Interactivity</a:t>
            </a:r>
            <a:endParaRPr lang="en-US" sz="3000" dirty="0" smtClean="0">
              <a:latin typeface="Lucida Calligraphy" panose="03010101010101010101" pitchFamily="66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000" dirty="0" smtClean="0">
              <a:latin typeface="Lucida Calligraphy" panose="03010101010101010101" pitchFamily="66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000" dirty="0" smtClean="0">
              <a:latin typeface="Lucida Calligraphy" panose="03010101010101010101" pitchFamily="66" charset="0"/>
            </a:endParaRPr>
          </a:p>
          <a:p>
            <a:endParaRPr lang="en-US" dirty="0">
              <a:latin typeface="Lucida Calligraphy" panose="03010101010101010101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649" y="181964"/>
            <a:ext cx="487214" cy="55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3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9AC1E5"/>
            </a:gs>
            <a:gs pos="0">
              <a:schemeClr val="accent1">
                <a:lumMod val="100000"/>
              </a:schemeClr>
            </a:gs>
            <a:gs pos="61500">
              <a:srgbClr val="C9DEF1">
                <a:lumMod val="15000"/>
                <a:lumOff val="85000"/>
              </a:srgbClr>
            </a:gs>
            <a:gs pos="96000">
              <a:schemeClr val="accent1">
                <a:lumMod val="5000"/>
                <a:lumOff val="9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9894" y="500671"/>
            <a:ext cx="1045521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3800" b="1" dirty="0">
                <a:latin typeface="Lucida Calligraphy" panose="03010101010101010101" pitchFamily="66" charset="0"/>
              </a:rPr>
              <a:t>Chicago </a:t>
            </a:r>
            <a:r>
              <a:rPr lang="en-US" sz="3800" b="1" dirty="0" smtClean="0">
                <a:latin typeface="Lucida Calligraphy" panose="03010101010101010101" pitchFamily="66" charset="0"/>
              </a:rPr>
              <a:t>Writers’ </a:t>
            </a:r>
            <a:r>
              <a:rPr lang="en-US" sz="3800" b="1" dirty="0">
                <a:latin typeface="Lucida Calligraphy" panose="03010101010101010101" pitchFamily="66" charset="0"/>
              </a:rPr>
              <a:t>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000" dirty="0">
              <a:latin typeface="Lucida Calligraphy" panose="03010101010101010101" pitchFamily="66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</a:rPr>
              <a:t>Consistency/Hierarchy</a:t>
            </a:r>
            <a:endParaRPr lang="en-US" sz="3000" dirty="0">
              <a:latin typeface="Lucida Calligraphy" panose="03010101010101010101" pitchFamily="66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</a:rPr>
              <a:t>Visual </a:t>
            </a:r>
            <a:r>
              <a:rPr lang="en-US" sz="3000" dirty="0">
                <a:latin typeface="Lucida Calligraphy" panose="03010101010101010101" pitchFamily="66" charset="0"/>
              </a:rPr>
              <a:t>Tools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Lucida Calligraphy" panose="03010101010101010101" pitchFamily="66" charset="0"/>
              </a:rPr>
              <a:t>Affordances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</a:rPr>
              <a:t>Color</a:t>
            </a:r>
            <a:endParaRPr lang="en-US" sz="3000" dirty="0">
              <a:latin typeface="Lucida Calligraphy" panose="03010101010101010101" pitchFamily="66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</a:rPr>
              <a:t>Layout &amp; Images</a:t>
            </a:r>
            <a:endParaRPr lang="en-US" sz="3000" dirty="0">
              <a:latin typeface="Lucida Calligraphy" panose="03010101010101010101" pitchFamily="66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sz="3000" dirty="0">
              <a:latin typeface="Lucida Calligraphy" panose="03010101010101010101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649" y="181964"/>
            <a:ext cx="487214" cy="55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7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9AC1E5"/>
            </a:gs>
            <a:gs pos="0">
              <a:schemeClr val="accent1">
                <a:lumMod val="100000"/>
              </a:schemeClr>
            </a:gs>
            <a:gs pos="61500">
              <a:srgbClr val="C9DEF1">
                <a:lumMod val="15000"/>
                <a:lumOff val="85000"/>
              </a:srgbClr>
            </a:gs>
            <a:gs pos="96000">
              <a:schemeClr val="accent1">
                <a:lumMod val="5000"/>
                <a:lumOff val="9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9894" y="491706"/>
            <a:ext cx="10455215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 smtClean="0">
                <a:latin typeface="Lucida Calligraphy" panose="03010101010101010101" pitchFamily="66" charset="0"/>
                <a:cs typeface="Gisha" panose="020B0502040204020203" pitchFamily="34" charset="-79"/>
              </a:rPr>
              <a:t>Chicago </a:t>
            </a:r>
            <a:r>
              <a:rPr lang="en-US" sz="3800" b="1" dirty="0" smtClean="0">
                <a:latin typeface="Lucida Calligraphy" panose="03010101010101010101" pitchFamily="66" charset="0"/>
                <a:cs typeface="Gisha" panose="020B0502040204020203" pitchFamily="34" charset="-79"/>
              </a:rPr>
              <a:t>Writers’ </a:t>
            </a:r>
            <a:r>
              <a:rPr lang="en-US" sz="3800" b="1" dirty="0" smtClean="0">
                <a:latin typeface="Lucida Calligraphy" panose="03010101010101010101" pitchFamily="66" charset="0"/>
                <a:cs typeface="Gisha" panose="020B0502040204020203" pitchFamily="34" charset="-79"/>
              </a:rPr>
              <a:t>Block</a:t>
            </a:r>
          </a:p>
          <a:p>
            <a:pPr algn="ctr"/>
            <a:endParaRPr lang="en-US" sz="3500" i="1" dirty="0" smtClean="0">
              <a:latin typeface="Lucida Calligraphy" panose="03010101010101010101" pitchFamily="66" charset="0"/>
              <a:cs typeface="Gisha" panose="020B05020402040202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  <a:cs typeface="Gisha" panose="020B0502040204020203" pitchFamily="34" charset="-79"/>
              </a:rPr>
              <a:t>Additional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  <a:cs typeface="Gisha" panose="020B0502040204020203" pitchFamily="34" charset="-79"/>
              </a:rPr>
              <a:t>Forum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  <a:cs typeface="Gisha" panose="020B0502040204020203" pitchFamily="34" charset="-79"/>
              </a:rPr>
              <a:t>Resources page with map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  <a:cs typeface="Gisha" panose="020B0502040204020203" pitchFamily="34" charset="-79"/>
              </a:rPr>
              <a:t>Data divided by neighborhood and decade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  <a:cs typeface="Gisha" panose="020B0502040204020203" pitchFamily="34" charset="-79"/>
              </a:rPr>
              <a:t>More author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  <a:cs typeface="Gisha" panose="020B0502040204020203" pitchFamily="34" charset="-79"/>
              </a:rPr>
              <a:t>City data portal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000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649" y="181964"/>
            <a:ext cx="487214" cy="55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1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9AC1E5"/>
            </a:gs>
            <a:gs pos="0">
              <a:schemeClr val="accent1">
                <a:lumMod val="100000"/>
              </a:schemeClr>
            </a:gs>
            <a:gs pos="61500">
              <a:srgbClr val="C9DEF1">
                <a:lumMod val="15000"/>
                <a:lumOff val="85000"/>
              </a:srgbClr>
            </a:gs>
            <a:gs pos="96000">
              <a:schemeClr val="accent1">
                <a:lumMod val="5000"/>
                <a:lumOff val="9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9894" y="491706"/>
            <a:ext cx="10455215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 smtClean="0">
                <a:latin typeface="Lucida Calligraphy" panose="03010101010101010101" pitchFamily="66" charset="0"/>
                <a:cs typeface="Gisha" panose="020B0502040204020203" pitchFamily="34" charset="-79"/>
              </a:rPr>
              <a:t>Chicago </a:t>
            </a:r>
            <a:r>
              <a:rPr lang="en-US" sz="3800" b="1" dirty="0" smtClean="0">
                <a:latin typeface="Lucida Calligraphy" panose="03010101010101010101" pitchFamily="66" charset="0"/>
                <a:cs typeface="Gisha" panose="020B0502040204020203" pitchFamily="34" charset="-79"/>
              </a:rPr>
              <a:t>Writers’ </a:t>
            </a:r>
            <a:r>
              <a:rPr lang="en-US" sz="3800" b="1" dirty="0" smtClean="0">
                <a:latin typeface="Lucida Calligraphy" panose="03010101010101010101" pitchFamily="66" charset="0"/>
                <a:cs typeface="Gisha" panose="020B0502040204020203" pitchFamily="34" charset="-79"/>
              </a:rPr>
              <a:t>Block</a:t>
            </a:r>
          </a:p>
          <a:p>
            <a:pPr algn="ctr"/>
            <a:endParaRPr lang="en-US" sz="3500" i="1" dirty="0" smtClean="0">
              <a:latin typeface="Lucida Calligraphy" panose="03010101010101010101" pitchFamily="66" charset="0"/>
              <a:cs typeface="Gisha" panose="020B05020402040202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  <a:cs typeface="Gisha" panose="020B0502040204020203" pitchFamily="34" charset="-79"/>
              </a:rPr>
              <a:t>Thank you!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000" dirty="0" smtClean="0">
              <a:latin typeface="Lucida Calligraphy" panose="03010101010101010101" pitchFamily="66" charset="0"/>
              <a:cs typeface="Gisha" panose="020B0502040204020203" pitchFamily="34" charset="-79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000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649" y="181964"/>
            <a:ext cx="487214" cy="55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7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3257</TotalTime>
  <Words>106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Gisha</vt:lpstr>
      <vt:lpstr>Lucida Calligraphy</vt:lpstr>
      <vt:lpstr>Office Theme</vt:lpstr>
      <vt:lpstr>Chicago Writers’ Block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</dc:creator>
  <cp:lastModifiedBy>Heather</cp:lastModifiedBy>
  <cp:revision>34</cp:revision>
  <dcterms:created xsi:type="dcterms:W3CDTF">2015-10-13T22:30:55Z</dcterms:created>
  <dcterms:modified xsi:type="dcterms:W3CDTF">2015-12-04T03:20:45Z</dcterms:modified>
</cp:coreProperties>
</file>