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8" r:id="rId4"/>
    <p:sldId id="276" r:id="rId5"/>
    <p:sldId id="274" r:id="rId6"/>
    <p:sldId id="259" r:id="rId7"/>
    <p:sldId id="275" r:id="rId8"/>
    <p:sldId id="261" r:id="rId9"/>
    <p:sldId id="264" r:id="rId10"/>
    <p:sldId id="263" r:id="rId11"/>
    <p:sldId id="281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5F1"/>
          </a:solidFill>
        </a:fill>
      </a:tcStyle>
    </a:wholeTbl>
    <a:band2H>
      <a:tcTxStyle/>
      <a:tcStyle>
        <a:tcBdr/>
        <a:fill>
          <a:solidFill>
            <a:srgbClr val="EFF3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74286" autoAdjust="0"/>
  </p:normalViewPr>
  <p:slideViewPr>
    <p:cSldViewPr snapToGrid="0">
      <p:cViewPr varScale="1">
        <p:scale>
          <a:sx n="41" d="100"/>
          <a:sy n="41" d="100"/>
        </p:scale>
        <p:origin x="13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lang="en-US" baseline="0" dirty="0"/>
              <a:t> is all about Questions.</a:t>
            </a:r>
            <a:endParaRPr lang="en-US" dirty="0"/>
          </a:p>
          <a:p>
            <a:r>
              <a:rPr lang="en-US" dirty="0"/>
              <a:t>Think about questions you came here hoping to get answered.  </a:t>
            </a:r>
          </a:p>
          <a:p>
            <a:r>
              <a:rPr lang="en-US" dirty="0"/>
              <a:t>There will be time at the end to answer questions I don’t hit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77687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</p:spTree>
    <p:extLst>
      <p:ext uri="{BB962C8B-B14F-4D97-AF65-F5344CB8AC3E}">
        <p14:creationId xmlns:p14="http://schemas.microsoft.com/office/powerpoint/2010/main" val="5439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or your team ever feel like this when hearing</a:t>
            </a:r>
            <a:r>
              <a:rPr lang="en-US" baseline="0" dirty="0"/>
              <a:t> that the requirements have changed? (click)</a:t>
            </a:r>
          </a:p>
          <a:p>
            <a:r>
              <a:rPr lang="en-US" baseline="0" dirty="0"/>
              <a:t>Change is integral in the Agile Methodology.  The trick is minimizing the severity of the change.</a:t>
            </a:r>
          </a:p>
          <a:p>
            <a:r>
              <a:rPr lang="en-US" baseline="0" dirty="0"/>
              <a:t>Do your homework up front, and deliver and demo to your clients often, and hopefully the impact of the change will be minimalized</a:t>
            </a:r>
          </a:p>
          <a:p>
            <a:r>
              <a:rPr lang="en-US" baseline="0" dirty="0"/>
              <a:t>Feedback is what we want!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have questions…I will ask some questions for you!</a:t>
            </a:r>
          </a:p>
        </p:txBody>
      </p:sp>
    </p:spTree>
    <p:extLst>
      <p:ext uri="{BB962C8B-B14F-4D97-AF65-F5344CB8AC3E}">
        <p14:creationId xmlns:p14="http://schemas.microsoft.com/office/powerpoint/2010/main" val="232531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</a:t>
            </a:r>
            <a:r>
              <a:rPr lang="en-US" baseline="0" dirty="0"/>
              <a:t> Methodology with multiple defined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Set of principles we follow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Manifesto/Mission Statement that we believe in and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Incremental process – smaller parts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Feedback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2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and prune a Product Backlog</a:t>
            </a:r>
          </a:p>
          <a:p>
            <a:r>
              <a:rPr lang="en-US" baseline="0" dirty="0"/>
              <a:t>Hold Sprint Planning Meetings every iteration</a:t>
            </a:r>
          </a:p>
          <a:p>
            <a:r>
              <a:rPr lang="en-US" baseline="0" dirty="0"/>
              <a:t>Create a Sprint Backlog from the Sprint Planning Meeting</a:t>
            </a:r>
          </a:p>
          <a:p>
            <a:r>
              <a:rPr lang="en-US" baseline="0" dirty="0"/>
              <a:t>Hold Daily Scrums – What did yesterday; What doing today; Any Impediments</a:t>
            </a:r>
          </a:p>
          <a:p>
            <a:r>
              <a:rPr lang="en-US" baseline="0" dirty="0"/>
              <a:t>Implement stories during Sprint Iteration (2 – 4 weeks)</a:t>
            </a:r>
          </a:p>
          <a:p>
            <a:r>
              <a:rPr lang="en-US" baseline="0" dirty="0"/>
              <a:t>Create Potentially Shippable product at end of Sprint</a:t>
            </a:r>
          </a:p>
          <a:p>
            <a:r>
              <a:rPr lang="en-US" baseline="0" dirty="0"/>
              <a:t>Sprint Review with all Stake holders (Feedback loop!)</a:t>
            </a:r>
          </a:p>
          <a:p>
            <a:r>
              <a:rPr lang="en-US" baseline="0" dirty="0"/>
              <a:t>Sprint Retrospective with Sprint Team – What did we do good? What could be improved?</a:t>
            </a:r>
          </a:p>
          <a:p>
            <a:r>
              <a:rPr lang="en-US" baseline="0" dirty="0"/>
              <a:t>Start over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7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development is important</a:t>
            </a:r>
            <a:r>
              <a:rPr lang="en-US" baseline="0" dirty="0"/>
              <a:t> for many reasons.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product in front of users quicker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feedback from users in a faster manner</a:t>
            </a:r>
            <a:endParaRPr lang="en-US" baseline="0" dirty="0"/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Able to adapt to change before too far set in one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Feeling of accomplishment – bite sized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many of your teams feel like this?  And then you get this question: (NEXT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4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</a:t>
            </a:r>
            <a:r>
              <a:rPr lang="en-US" baseline="0" dirty="0"/>
              <a:t> Standups are NOT a requirement of Agile.  They are a requirement of SCRUM.</a:t>
            </a:r>
          </a:p>
          <a:p>
            <a:endParaRPr lang="en-US" baseline="0" dirty="0"/>
          </a:p>
          <a:p>
            <a:r>
              <a:rPr lang="en-US" baseline="0" dirty="0"/>
              <a:t>If you are implementing Scrum, the Daily Standup is the point where we get the following questions asked: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What did you do yesterday? What doing today? Any impediments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important for multiple reasons.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Transparency.  Scrum teams are supposed to be Self-Organizing.  Therefore, they have to communicate and know what is going on with the team.  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Commitment.  When a team member says they will work on X today, the rest of the team knows they will get an update on X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Collaboration. If there are impediments, the Scrum Master can help, or a team member with knowledge can help after the standup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3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</a:t>
            </a:r>
            <a:r>
              <a:rPr lang="en-US" baseline="0" dirty="0"/>
              <a:t> Standups are NOT a requirement of Agile.  They are a requirement of SCRUM.</a:t>
            </a:r>
          </a:p>
          <a:p>
            <a:endParaRPr lang="en-US" baseline="0" dirty="0"/>
          </a:p>
          <a:p>
            <a:r>
              <a:rPr lang="en-US" baseline="0" dirty="0"/>
              <a:t>If you are implementing Scrum, the Daily Standup is the point where we get the following questions asked: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What did you do yesterday? What doing today? Any impediments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important for multiple reasons.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Transparency.  Scrum teams are supposed to be Self-Organizing.  Therefore, they have to communicate and know what is going on with the team.  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Commitment.  When a team member says they will work on X today, the rest of the team knows they will get an update on X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/>
              <a:t>Collaboration. If there are impediments, the Scrum Master can help, or a team member with knowledge can help after the standup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6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Ahhh</a:t>
            </a:r>
            <a:r>
              <a:rPr lang="en-US" dirty="0"/>
              <a:t> yes, the dreaded Retrospective.</a:t>
            </a:r>
          </a:p>
          <a:p>
            <a:r>
              <a:rPr lang="en-US" dirty="0"/>
              <a:t>Retrospectives are</a:t>
            </a:r>
            <a:r>
              <a:rPr lang="en-US" baseline="0" dirty="0"/>
              <a:t> yet another SCRUM meeting.  The goal of the retrospective is to get feedback from the team.</a:t>
            </a:r>
          </a:p>
          <a:p>
            <a:r>
              <a:rPr lang="en-US" baseline="0" dirty="0"/>
              <a:t>What did we do well? What could we improve? Any ideas?</a:t>
            </a:r>
          </a:p>
          <a:p>
            <a:endParaRPr lang="en-US" baseline="0" dirty="0"/>
          </a:p>
          <a:p>
            <a:r>
              <a:rPr lang="en-US" baseline="0" dirty="0"/>
              <a:t>The trick to a productive retrospective is having a process in place for acting on the feedback.  Too often, teams have the retrospective, but nothing is done to resolve what was said last time.  Have a plan in place!!</a:t>
            </a:r>
          </a:p>
          <a:p>
            <a:endParaRPr lang="en-US" baseline="0" dirty="0"/>
          </a:p>
          <a:p>
            <a:r>
              <a:rPr lang="en-US" baseline="0" dirty="0"/>
              <a:t>You get the “</a:t>
            </a:r>
            <a:r>
              <a:rPr lang="en-US" baseline="0" dirty="0" err="1"/>
              <a:t>uhhh</a:t>
            </a:r>
            <a:r>
              <a:rPr lang="en-US" baseline="0" dirty="0"/>
              <a:t>….I </a:t>
            </a:r>
            <a:r>
              <a:rPr lang="en-US" baseline="0" dirty="0" err="1"/>
              <a:t>dunno</a:t>
            </a:r>
            <a:r>
              <a:rPr lang="en-US" baseline="0" dirty="0"/>
              <a:t>” or the “I don’t care” attitudes because nothing is done.</a:t>
            </a:r>
          </a:p>
        </p:txBody>
      </p:sp>
    </p:spTree>
    <p:extLst>
      <p:ext uri="{BB962C8B-B14F-4D97-AF65-F5344CB8AC3E}">
        <p14:creationId xmlns:p14="http://schemas.microsoft.com/office/powerpoint/2010/main" val="143249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Self-Organizing</a:t>
            </a:r>
            <a:r>
              <a:rPr lang="en-US" baseline="0" dirty="0"/>
              <a:t> teams does not mean that the team gets to choose what the scope is.  Does not (always) mean you get to choose who you work with</a:t>
            </a:r>
          </a:p>
          <a:p>
            <a:endParaRPr lang="en-US" baseline="0" dirty="0"/>
          </a:p>
          <a:p>
            <a:r>
              <a:rPr lang="en-US" baseline="0" dirty="0"/>
              <a:t>What it DOES mean: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Team determines the commitment for the 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Team determines the work each member will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Work is NOT assigned to specific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-868365"/>
            <a:ext cx="8229600" cy="11430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 rot="5400000">
            <a:off x="-5920584" y="-8481219"/>
            <a:ext cx="4525965" cy="82296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 rot="5400000">
            <a:off x="4732337" y="114300"/>
            <a:ext cx="5851527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5478464" y="-5829302"/>
            <a:ext cx="5851527" cy="60198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435464"/>
            <a:ext cx="4040188" cy="7394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922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66234"/>
            <a:ext cx="2133600" cy="3802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6553200" y="6166234"/>
            <a:ext cx="2133600" cy="3802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399" cy="1490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4"/>
            <a:ext cx="2133600" cy="380233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 anchor="ctr">
            <a:spAutoFit/>
          </a:bodyPr>
          <a:lstStyle>
            <a:lvl1pPr indent="-88900">
              <a:buClr>
                <a:srgbClr val="000000"/>
              </a:buClr>
              <a:buSzPct val="100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139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58371" marR="0" indent="-12337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684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11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183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55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27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899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71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-88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eakerrate.com/speakers/133371-htooill" TargetMode="External"/><Relationship Id="rId2" Type="http://schemas.openxmlformats.org/officeDocument/2006/relationships/hyperlink" Target="mailto:Heather.Tooill@leadingedje.com?subject=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92074"/>
            <a:ext cx="5896947" cy="58515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300" b="1"/>
            </a:pPr>
            <a:r>
              <a:rPr dirty="0"/>
              <a:t>Converting to Agile: </a:t>
            </a:r>
          </a:p>
          <a:p>
            <a:pPr>
              <a:defRPr sz="5300" b="1"/>
            </a:pPr>
            <a:endParaRPr dirty="0"/>
          </a:p>
          <a:p>
            <a:pPr>
              <a:defRPr sz="5300" b="1"/>
            </a:pPr>
            <a:r>
              <a:rPr lang="en-US" dirty="0"/>
              <a:t>You want me to do what? But Why?!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23" y="2946265"/>
            <a:ext cx="2484661" cy="36690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64825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/>
              <a:t>Why do we have to have a 15 minute stand-up meeting every morning?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64825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 dirty="0"/>
              <a:t>Why </a:t>
            </a:r>
            <a:r>
              <a:rPr lang="en-US" sz="6200" dirty="0"/>
              <a:t>is it called a “Stand-Up”? </a:t>
            </a:r>
            <a:br>
              <a:rPr lang="en-US" sz="6200" dirty="0"/>
            </a:br>
            <a:br>
              <a:rPr lang="en-US" dirty="0"/>
            </a:br>
            <a:r>
              <a:rPr lang="en-US" sz="6200" dirty="0"/>
              <a:t>Why is it important that we physically stand up?</a:t>
            </a:r>
            <a:endParaRPr sz="6200" dirty="0"/>
          </a:p>
        </p:txBody>
      </p:sp>
    </p:spTree>
    <p:extLst>
      <p:ext uri="{BB962C8B-B14F-4D97-AF65-F5344CB8AC3E}">
        <p14:creationId xmlns:p14="http://schemas.microsoft.com/office/powerpoint/2010/main" val="292281233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55"/>
            <a:ext cx="9156032" cy="6825481"/>
          </a:xfrm>
          <a:prstGeom prst="rect">
            <a:avLst/>
          </a:prstGeom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" y="92074"/>
            <a:ext cx="6100010" cy="12674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4400" dirty="0"/>
              <a:t>What is a Retrospective</a:t>
            </a:r>
            <a:r>
              <a:rPr lang="en-US" sz="4400" dirty="0"/>
              <a:t>?</a:t>
            </a:r>
            <a:endParaRPr sz="4400" dirty="0"/>
          </a:p>
        </p:txBody>
      </p:sp>
      <p:sp>
        <p:nvSpPr>
          <p:cNvPr id="5" name="Shape 146"/>
          <p:cNvSpPr txBox="1">
            <a:spLocks/>
          </p:cNvSpPr>
          <p:nvPr/>
        </p:nvSpPr>
        <p:spPr>
          <a:xfrm>
            <a:off x="2959768" y="5690936"/>
            <a:ext cx="6075947" cy="114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825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defRPr sz="1800"/>
            </a:pPr>
            <a:r>
              <a:rPr lang="en-US" sz="4400" dirty="0"/>
              <a:t>And why do we need to have one?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906"/>
            <a:ext cx="9144000" cy="5044440"/>
          </a:xfrm>
          <a:prstGeom prst="rect">
            <a:avLst/>
          </a:prstGeom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2410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4400" dirty="0"/>
              <a:t>What the heck is a ‘Self-Organizing’ team and why is it important?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28298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 dirty="0"/>
              <a:t>What is velocity and why do I care?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9" y="2921919"/>
            <a:ext cx="7811001" cy="37967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64825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lang="en-US" sz="6200" dirty="0"/>
              <a:t>How do I know when something is Done?</a:t>
            </a:r>
            <a:endParaRPr sz="6200" dirty="0"/>
          </a:p>
        </p:txBody>
      </p:sp>
    </p:spTree>
    <p:extLst>
      <p:ext uri="{BB962C8B-B14F-4D97-AF65-F5344CB8AC3E}">
        <p14:creationId xmlns:p14="http://schemas.microsoft.com/office/powerpoint/2010/main" val="40454642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325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 dirty="0"/>
              <a:t>What do you mean the requirements changed?!?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3349998"/>
            <a:ext cx="6400800" cy="32245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64825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/>
              <a:t>When do requirement changes get implemented/added to scope?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" y="0"/>
            <a:ext cx="91390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71" y="0"/>
            <a:ext cx="8229600" cy="6713621"/>
          </a:xfrm>
        </p:spPr>
        <p:txBody>
          <a:bodyPr/>
          <a:lstStyle/>
          <a:p>
            <a:r>
              <a:rPr lang="en-US" sz="8800" b="1" dirty="0"/>
              <a:t>What Questions have YOU been asked?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457200" y="841374"/>
            <a:ext cx="8229600" cy="2394349"/>
          </a:xfrm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9100"/>
            </a:lvl1pPr>
          </a:lstStyle>
          <a:p>
            <a:r>
              <a:t>Thank You!</a:t>
            </a:r>
            <a:endParaRPr sz="5615"/>
          </a:p>
        </p:txBody>
      </p:sp>
      <p:sp>
        <p:nvSpPr>
          <p:cNvPr id="159" name="Shape 159"/>
          <p:cNvSpPr/>
          <p:nvPr/>
        </p:nvSpPr>
        <p:spPr>
          <a:xfrm>
            <a:off x="946018" y="3398887"/>
            <a:ext cx="7251963" cy="204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Heather Tooill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Leading EDJE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Heather.Tooill@leadingedje.com</a:t>
            </a:r>
            <a:endParaRPr sz="2700"/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@HeatherTooill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http://speakerrate.com/speakers/133371-htooill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6998"/>
            <a:ext cx="9144000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sz="5400" b="1" dirty="0"/>
              <a:t>A Little About Me</a:t>
            </a:r>
          </a:p>
        </p:txBody>
      </p:sp>
      <p:sp>
        <p:nvSpPr>
          <p:cNvPr id="116" name="Shape 116"/>
          <p:cNvSpPr/>
          <p:nvPr/>
        </p:nvSpPr>
        <p:spPr>
          <a:xfrm>
            <a:off x="291309" y="1684388"/>
            <a:ext cx="8731393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Manager of Solutions Delivery, B</a:t>
            </a:r>
            <a:r>
              <a:rPr sz="2800" dirty="0"/>
              <a:t>A</a:t>
            </a:r>
            <a:r>
              <a:rPr lang="en-US" sz="2800" dirty="0"/>
              <a:t> &amp; Scrum Master</a:t>
            </a:r>
            <a:r>
              <a:rPr sz="2800" dirty="0"/>
              <a:t> with Leading EDJE in Columbus, Ohio</a:t>
            </a:r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Java Developer for 9 years in multiple industries</a:t>
            </a:r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Passionate about Agile</a:t>
            </a:r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Got my PMI-ACP in December of 2014</a:t>
            </a:r>
            <a:endParaRPr lang="en-US"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Got my PSM 1 in March 2016</a:t>
            </a:r>
            <a:endParaRPr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Experience as a Scrum Master, BA, and A</a:t>
            </a:r>
            <a:r>
              <a:rPr sz="2800" dirty="0"/>
              <a:t>gile</a:t>
            </a:r>
            <a:r>
              <a:rPr lang="en-US" sz="2800" dirty="0"/>
              <a:t> Coach</a:t>
            </a:r>
            <a:endParaRPr sz="2800" dirty="0"/>
          </a:p>
        </p:txBody>
      </p:sp>
      <p:pic>
        <p:nvPicPr>
          <p:cNvPr id="1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800" y="5575300"/>
            <a:ext cx="4394200" cy="762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12779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sz="4400"/>
              <a:t>Itinerary</a:t>
            </a:r>
          </a:p>
        </p:txBody>
      </p:sp>
      <p:sp>
        <p:nvSpPr>
          <p:cNvPr id="120" name="Shape 120"/>
          <p:cNvSpPr/>
          <p:nvPr/>
        </p:nvSpPr>
        <p:spPr>
          <a:xfrm>
            <a:off x="747024" y="1976488"/>
            <a:ext cx="6648291" cy="301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96332" indent="-296332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3800" dirty="0"/>
              <a:t>What is Agile?</a:t>
            </a:r>
          </a:p>
          <a:p>
            <a:pPr marL="296332" indent="-296332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3800" dirty="0"/>
              <a:t>Agile Manifesto</a:t>
            </a:r>
          </a:p>
          <a:p>
            <a:pPr marL="296332" indent="-296332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3800" dirty="0"/>
              <a:t>Scrum Basics</a:t>
            </a:r>
          </a:p>
          <a:p>
            <a:pPr marL="296332" indent="-296332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3800" dirty="0"/>
              <a:t>Answering specific questions</a:t>
            </a:r>
          </a:p>
          <a:p>
            <a:pPr marL="296332" indent="-296332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3800" dirty="0"/>
              <a:t>Answering YOUR </a:t>
            </a:r>
            <a:r>
              <a:rPr sz="3800" dirty="0"/>
              <a:t>Questions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497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00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What is Agile?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068601"/>
            <a:ext cx="5524500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76" y="1351706"/>
            <a:ext cx="3155970" cy="1775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1" y="4068601"/>
            <a:ext cx="3266649" cy="2107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4" y="1133679"/>
            <a:ext cx="3777411" cy="2332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08" y="3030678"/>
            <a:ext cx="3124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/>
              <a:t>Agile Manifesto</a:t>
            </a:r>
          </a:p>
        </p:txBody>
      </p:sp>
      <p:sp>
        <p:nvSpPr>
          <p:cNvPr id="123" name="Shape 123"/>
          <p:cNvSpPr/>
          <p:nvPr/>
        </p:nvSpPr>
        <p:spPr>
          <a:xfrm>
            <a:off x="265052" y="2187906"/>
            <a:ext cx="8613893" cy="2169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b="1" dirty="0"/>
              <a:t>Individuals and interactions </a:t>
            </a:r>
            <a:r>
              <a:rPr sz="2700" dirty="0"/>
              <a:t>over processes and tools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b="1" dirty="0"/>
              <a:t>Working software</a:t>
            </a:r>
            <a:r>
              <a:rPr sz="2700" dirty="0"/>
              <a:t> over comprehensive documentation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b="1" dirty="0"/>
              <a:t>Customer collaboration</a:t>
            </a:r>
            <a:r>
              <a:rPr sz="2700" dirty="0"/>
              <a:t> over contract negotiation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b="1" dirty="0"/>
              <a:t>Responding to change</a:t>
            </a:r>
            <a:r>
              <a:rPr sz="2700" dirty="0"/>
              <a:t> over following a plan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553453" y="4547937"/>
            <a:ext cx="8025063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/>
              <a:t>That is, while there is value in the items 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/>
              <a:t>the right, we value the items on the left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32781" y="161229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7200" b="1" dirty="0"/>
              <a:t>Scrum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" y="1405720"/>
            <a:ext cx="8903871" cy="51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788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3140242" y="1320623"/>
            <a:ext cx="6003758" cy="33369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6200" dirty="0"/>
              <a:t>Why are we being asked to produce code every 2 weeks?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0" y="2752550"/>
            <a:ext cx="33909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79" y="493295"/>
            <a:ext cx="4800600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Developers: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6482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endParaRPr/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550" y="812800"/>
            <a:ext cx="65024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984</Words>
  <Application>Microsoft Office PowerPoint</Application>
  <PresentationFormat>On-screen Show (4:3)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Roman</vt:lpstr>
      <vt:lpstr>Calibri</vt:lpstr>
      <vt:lpstr>Helvetica</vt:lpstr>
      <vt:lpstr>Trebuchet MS</vt:lpstr>
      <vt:lpstr>Default</vt:lpstr>
      <vt:lpstr>Converting to Agile:   You want me to do what? But Why?!</vt:lpstr>
      <vt:lpstr>A Little About Me</vt:lpstr>
      <vt:lpstr>Itinerary</vt:lpstr>
      <vt:lpstr>PowerPoint Presentation</vt:lpstr>
      <vt:lpstr>What is Agile?</vt:lpstr>
      <vt:lpstr>Agile Manifesto</vt:lpstr>
      <vt:lpstr>Scrum Basics</vt:lpstr>
      <vt:lpstr>Why are we being asked to produce code every 2 weeks?</vt:lpstr>
      <vt:lpstr>PowerPoint Presentation</vt:lpstr>
      <vt:lpstr>Why do we have to have a 15 minute stand-up meeting every morning?</vt:lpstr>
      <vt:lpstr>Why is it called a “Stand-Up”?   Why is it important that we physically stand up?</vt:lpstr>
      <vt:lpstr>What is a Retrospective?</vt:lpstr>
      <vt:lpstr>What the heck is a ‘Self-Organizing’ team and why is it important?</vt:lpstr>
      <vt:lpstr>What is velocity and why do I care?</vt:lpstr>
      <vt:lpstr>How do I know when something is Done?</vt:lpstr>
      <vt:lpstr>What do you mean the requirements changed?!?</vt:lpstr>
      <vt:lpstr>When do requirement changes get implemented/added to scope?</vt:lpstr>
      <vt:lpstr>What Questions have YOU been asked?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to Agile:   Answering the Common Questions</dc:title>
  <cp:lastModifiedBy>Heather Tooill</cp:lastModifiedBy>
  <cp:revision>22</cp:revision>
  <dcterms:modified xsi:type="dcterms:W3CDTF">2016-03-31T15:42:16Z</dcterms:modified>
</cp:coreProperties>
</file>