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4" r:id="rId21"/>
    <p:sldId id="273" r:id="rId22"/>
    <p:sldId id="275" r:id="rId23"/>
    <p:sldId id="279" r:id="rId24"/>
    <p:sldId id="276" r:id="rId25"/>
    <p:sldId id="280" r:id="rId26"/>
    <p:sldId id="285" r:id="rId27"/>
    <p:sldId id="286" r:id="rId28"/>
    <p:sldId id="287" r:id="rId29"/>
    <p:sldId id="281" r:id="rId30"/>
    <p:sldId id="283" r:id="rId31"/>
    <p:sldId id="288" r:id="rId32"/>
    <p:sldId id="284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3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6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3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0364-EB83-40AC-BED9-51C96E78645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什么是继承？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继承就是一个类继承别的类之后，可以使用别的类的实例对象和实例方法。被继承的类称为父类，继承的类称为子类。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方法重写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6571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要点：子类方法的方法名和参数必须和父类的一致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为什么要重写方法？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当子类继承父类方法时，之前的方法不能满足子类对该方法的需求。若你不想再用其他方法名来实现该方法的扩展，则可以对该方法进行重写。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7" y="1388085"/>
            <a:ext cx="5048250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757" y="1388085"/>
            <a:ext cx="5202992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783373" y="808892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63607" y="808892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7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40" y="1922217"/>
            <a:ext cx="597217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591408" y="1134208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47892" y="1134208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7" y="1922217"/>
            <a:ext cx="4978721" cy="3702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8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1660268"/>
            <a:ext cx="4743450" cy="4038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4" y="1669439"/>
            <a:ext cx="5202992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257300" y="1072662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重写前的类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95417" y="1072662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重写后的类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1825502"/>
            <a:ext cx="4581525" cy="36290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7" y="1825502"/>
            <a:ext cx="4965995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79331" y="1107831"/>
            <a:ext cx="21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2108" y="1107831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01554" cy="2387600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类是所有类的根。无论写什么类都会继承它。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toString</a:t>
            </a:r>
            <a:r>
              <a:rPr lang="zh-CN" altLang="en-US" dirty="0" smtClean="0"/>
              <a:t>（）方法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对象调用该方法时会返回一个描述该对象的字符串。</a:t>
            </a:r>
            <a:endParaRPr lang="en-US" altLang="zh-CN" dirty="0" smtClean="0"/>
          </a:p>
          <a:p>
            <a:r>
              <a:rPr lang="zh-CN" altLang="en-US" dirty="0" smtClean="0"/>
              <a:t>其结构：对象类名</a:t>
            </a:r>
            <a:r>
              <a:rPr lang="en-US" altLang="zh-CN" dirty="0" smtClean="0"/>
              <a:t>+at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该对象十六进制形式的内存地址的字符串（哈希编码）。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建议重写该方法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2115" y="509954"/>
            <a:ext cx="9144000" cy="1549277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5546" y="2379906"/>
            <a:ext cx="9144000" cy="32559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多态分为对象多态和行为多态；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行为多态是指相同的语句有不同的实现，执行相同的语句有不同的操作；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行为多态分为静态多态和动态多态；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静态多态是通过方法的重载实现的，在编译阶段就确定了要执行的代码。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动态多态是在继承中，子类重写父类的方法，通过父类的引用调用被重写的方法。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1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5423" y="3006968"/>
            <a:ext cx="635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我们所说的多态一般是指行为多态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33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9534" y="2817202"/>
            <a:ext cx="553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行为多态之动态多态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1140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0" y="810358"/>
            <a:ext cx="5183560" cy="4517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61" y="810358"/>
            <a:ext cx="5758960" cy="4598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415562" y="422031"/>
            <a:ext cx="259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</a:rPr>
              <a:t>Person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</a:rPr>
              <a:t>类（父类）</a:t>
            </a:r>
            <a:endParaRPr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7262" y="254977"/>
            <a:ext cx="259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ysClr val="windowText" lastClr="000000"/>
                  </a:solidFill>
                </a:ln>
              </a:rPr>
              <a:t>Student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</a:rPr>
              <a:t>类（</a:t>
            </a:r>
            <a:r>
              <a:rPr lang="zh-CN" altLang="en-US" dirty="0">
                <a:ln>
                  <a:solidFill>
                    <a:sysClr val="windowText" lastClr="000000"/>
                  </a:solidFill>
                </a:ln>
              </a:rPr>
              <a:t>子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</a:rPr>
              <a:t>类）</a:t>
            </a:r>
            <a:endParaRPr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98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47" y="1641046"/>
            <a:ext cx="6656876" cy="418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132385" y="764931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4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77" y="2127738"/>
            <a:ext cx="6588114" cy="3822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4404947" y="1301261"/>
            <a:ext cx="31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小狗类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0" y="2448291"/>
            <a:ext cx="5848350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23" y="2967404"/>
            <a:ext cx="5715000" cy="80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2423" y="1802423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26315" y="18200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6675" y="1476375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什么是动态绑定？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952750" y="3590925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在程序执行过程中，父类的引用可以指向子类的对象，这就是动态绑定。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3107" y="1222131"/>
            <a:ext cx="364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多态必要条件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033346" y="2927838"/>
            <a:ext cx="6682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继承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子类重写父类方法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父类的应用指向子类的对象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通过父类的引用调用被重写的方法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78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对象转换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		</a:t>
            </a:r>
            <a:r>
              <a:rPr lang="zh-CN" altLang="en-US" dirty="0" smtClean="0"/>
              <a:t>向上转换：父类的引用指向子类的对象。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zh-CN" altLang="en-US" dirty="0" smtClean="0"/>
              <a:t>向下转换：就是向上转换的逆操作。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2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495425"/>
            <a:ext cx="7829550" cy="3867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39054" y="861646"/>
            <a:ext cx="29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57387"/>
            <a:ext cx="9696450" cy="2943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34607" y="1274885"/>
            <a:ext cx="294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小狗类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9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05012"/>
            <a:ext cx="7658100" cy="2847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0600" y="1266092"/>
            <a:ext cx="296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小猫类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1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06" y="602982"/>
            <a:ext cx="6228571" cy="547619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567354" y="4730262"/>
            <a:ext cx="6409592" cy="1081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1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923" y="665041"/>
            <a:ext cx="5181600" cy="4351338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测试类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408" y="577117"/>
            <a:ext cx="5181600" cy="4351338"/>
          </a:xfrm>
        </p:spPr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3" y="1308588"/>
            <a:ext cx="37719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14" y="1308588"/>
            <a:ext cx="2932601" cy="4026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9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31" y="0"/>
            <a:ext cx="5568454" cy="71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1753" y="2787162"/>
            <a:ext cx="698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Equals</a:t>
            </a:r>
            <a:r>
              <a:rPr lang="zh-CN" altLang="en-US" sz="3600" dirty="0" smtClean="0"/>
              <a:t>方法和</a:t>
            </a:r>
            <a:r>
              <a:rPr lang="en-US" altLang="zh-CN" sz="3600" dirty="0" err="1" smtClean="0"/>
              <a:t>ArrayList</a:t>
            </a:r>
            <a:r>
              <a:rPr lang="zh-CN" altLang="en-US" sz="3600" dirty="0" smtClean="0"/>
              <a:t>类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13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98" y="443279"/>
            <a:ext cx="56578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71" y="1494692"/>
            <a:ext cx="11161878" cy="402687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055077" y="2787162"/>
            <a:ext cx="8484577" cy="2444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2700" y="229928"/>
            <a:ext cx="314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zh-CN" altLang="en-US" dirty="0" smtClean="0"/>
              <a:t>继承时能否在创建了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对象后，在该对象中用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类的对象？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40" y="1548912"/>
            <a:ext cx="5532623" cy="3742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3" y="1548912"/>
            <a:ext cx="5183560" cy="4517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04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3161" y="562708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920"/>
            <a:ext cx="5200650" cy="414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119920"/>
            <a:ext cx="6659798" cy="3109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6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可以在子类中通过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关键字引用构造方法和实例方法及实例变量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1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54" y="1374530"/>
            <a:ext cx="4656064" cy="3945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374530"/>
            <a:ext cx="469582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206869" y="931984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父类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16007" y="933449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</a:t>
            </a:r>
          </a:p>
        </p:txBody>
      </p:sp>
    </p:spTree>
    <p:extLst>
      <p:ext uri="{BB962C8B-B14F-4D97-AF65-F5344CB8AC3E}">
        <p14:creationId xmlns:p14="http://schemas.microsoft.com/office/powerpoint/2010/main" val="24966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4" y="1591408"/>
            <a:ext cx="4601853" cy="3536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06" y="1591408"/>
            <a:ext cx="5382724" cy="3306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345223" y="1011115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7023" y="1011115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0" y="2106306"/>
            <a:ext cx="5137682" cy="3436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6" y="1143366"/>
            <a:ext cx="5895975" cy="5362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652954" y="146831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9647" y="597877"/>
            <a:ext cx="2189285" cy="36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451</Words>
  <Application>Microsoft Office PowerPoint</Application>
  <PresentationFormat>宽屏</PresentationFormat>
  <Paragraphs>61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什么是继承？</vt:lpstr>
      <vt:lpstr>PowerPoint 演示文稿</vt:lpstr>
      <vt:lpstr>PowerPoint 演示文稿</vt:lpstr>
      <vt:lpstr>PowerPoint 演示文稿</vt:lpstr>
      <vt:lpstr>PowerPoint 演示文稿</vt:lpstr>
      <vt:lpstr>Super关键字</vt:lpstr>
      <vt:lpstr>PowerPoint 演示文稿</vt:lpstr>
      <vt:lpstr>PowerPoint 演示文稿</vt:lpstr>
      <vt:lpstr>PowerPoint 演示文稿</vt:lpstr>
      <vt:lpstr>方法重写</vt:lpstr>
      <vt:lpstr>PowerPoint 演示文稿</vt:lpstr>
      <vt:lpstr>PowerPoint 演示文稿</vt:lpstr>
      <vt:lpstr>PowerPoint 演示文稿</vt:lpstr>
      <vt:lpstr>PowerPoint 演示文稿</vt:lpstr>
      <vt:lpstr>Object类</vt:lpstr>
      <vt:lpstr>toString（）方法</vt:lpstr>
      <vt:lpstr>多态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什么是继承？</dc:title>
  <dc:creator>jw.oz@outlook.com</dc:creator>
  <cp:lastModifiedBy>jw.oz@outlook.com</cp:lastModifiedBy>
  <cp:revision>21</cp:revision>
  <dcterms:created xsi:type="dcterms:W3CDTF">2017-10-22T15:09:32Z</dcterms:created>
  <dcterms:modified xsi:type="dcterms:W3CDTF">2017-11-01T01:24:49Z</dcterms:modified>
</cp:coreProperties>
</file>