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58" r:id="rId5"/>
    <p:sldId id="263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8F6-3680-41B9-B966-626B8B4E4DC8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679B-7CB0-4998-AE8F-E608AC53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0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8F6-3680-41B9-B966-626B8B4E4DC8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679B-7CB0-4998-AE8F-E608AC53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8F6-3680-41B9-B966-626B8B4E4DC8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679B-7CB0-4998-AE8F-E608AC53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2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8F6-3680-41B9-B966-626B8B4E4DC8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679B-7CB0-4998-AE8F-E608AC53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9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8F6-3680-41B9-B966-626B8B4E4DC8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679B-7CB0-4998-AE8F-E608AC53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1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8F6-3680-41B9-B966-626B8B4E4DC8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679B-7CB0-4998-AE8F-E608AC53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4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8F6-3680-41B9-B966-626B8B4E4DC8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679B-7CB0-4998-AE8F-E608AC53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7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8F6-3680-41B9-B966-626B8B4E4DC8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679B-7CB0-4998-AE8F-E608AC53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5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8F6-3680-41B9-B966-626B8B4E4DC8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679B-7CB0-4998-AE8F-E608AC53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8F6-3680-41B9-B966-626B8B4E4DC8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679B-7CB0-4998-AE8F-E608AC53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7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8F6-3680-41B9-B966-626B8B4E4DC8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679B-7CB0-4998-AE8F-E608AC53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88F6-3680-41B9-B966-626B8B4E4DC8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6679B-7CB0-4998-AE8F-E608AC53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69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34" y="124946"/>
            <a:ext cx="8094753" cy="609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89" y="852360"/>
            <a:ext cx="6740434" cy="47110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785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34" y="124946"/>
            <a:ext cx="8094753" cy="609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96" y="1933303"/>
            <a:ext cx="10767494" cy="34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3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34" y="124946"/>
            <a:ext cx="8094753" cy="609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1" y="1907178"/>
            <a:ext cx="11036050" cy="23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4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34" y="124946"/>
            <a:ext cx="8094753" cy="609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94" y="2129248"/>
            <a:ext cx="9274881" cy="234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6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jw.oz@outlook.com</dc:creator>
  <cp:lastModifiedBy>jw.oz@outlook.com</cp:lastModifiedBy>
  <cp:revision>4</cp:revision>
  <dcterms:created xsi:type="dcterms:W3CDTF">2017-11-08T01:22:27Z</dcterms:created>
  <dcterms:modified xsi:type="dcterms:W3CDTF">2017-11-13T01:39:53Z</dcterms:modified>
</cp:coreProperties>
</file>