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6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2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5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1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0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621F-0D12-49B8-AD5A-19EFC005708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4314-83E4-440A-8CC7-F0BA7460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1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47" y="1863969"/>
            <a:ext cx="7374888" cy="4259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217699" y="1081454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Father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1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92" y="1679331"/>
            <a:ext cx="6114353" cy="4855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466492" y="993531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Rectangle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1870482"/>
            <a:ext cx="7098323" cy="45068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301762" y="1107831"/>
            <a:ext cx="2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Circle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5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1" y="1288072"/>
            <a:ext cx="5486400" cy="537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178669" y="650631"/>
            <a:ext cx="2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5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62" y="2435470"/>
            <a:ext cx="9212288" cy="4059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722860" y="1538654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输出格式类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92" y="2492985"/>
            <a:ext cx="6021833" cy="3652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046785" y="1538654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jw.oz@outlook.com</dc:creator>
  <cp:lastModifiedBy>jw.oz@outlook.com</cp:lastModifiedBy>
  <cp:revision>3</cp:revision>
  <dcterms:created xsi:type="dcterms:W3CDTF">2017-11-20T05:04:32Z</dcterms:created>
  <dcterms:modified xsi:type="dcterms:W3CDTF">2017-11-20T05:39:11Z</dcterms:modified>
</cp:coreProperties>
</file>