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526-8FA7-4146-BE92-B988C7DB9F7D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81D4-D159-4BB8-88DE-C11FF229B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9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526-8FA7-4146-BE92-B988C7DB9F7D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81D4-D159-4BB8-88DE-C11FF229B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526-8FA7-4146-BE92-B988C7DB9F7D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81D4-D159-4BB8-88DE-C11FF229B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5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526-8FA7-4146-BE92-B988C7DB9F7D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81D4-D159-4BB8-88DE-C11FF229B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2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526-8FA7-4146-BE92-B988C7DB9F7D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81D4-D159-4BB8-88DE-C11FF229B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46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526-8FA7-4146-BE92-B988C7DB9F7D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81D4-D159-4BB8-88DE-C11FF229B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526-8FA7-4146-BE92-B988C7DB9F7D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81D4-D159-4BB8-88DE-C11FF229B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6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526-8FA7-4146-BE92-B988C7DB9F7D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81D4-D159-4BB8-88DE-C11FF229B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8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526-8FA7-4146-BE92-B988C7DB9F7D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81D4-D159-4BB8-88DE-C11FF229B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1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526-8FA7-4146-BE92-B988C7DB9F7D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81D4-D159-4BB8-88DE-C11FF229B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2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526-8FA7-4146-BE92-B988C7DB9F7D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81D4-D159-4BB8-88DE-C11FF229B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2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F2526-8FA7-4146-BE92-B988C7DB9F7D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81D4-D159-4BB8-88DE-C11FF229B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99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06" y="1004681"/>
            <a:ext cx="4654794" cy="21180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161084" y="518746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鸟类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506" y="4193931"/>
            <a:ext cx="4773597" cy="1932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4730261" y="3572608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飞行能力接口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1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2335558"/>
            <a:ext cx="5391150" cy="36120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029200" y="1459523"/>
            <a:ext cx="184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老鹰类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5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59" y="2162907"/>
            <a:ext cx="5214310" cy="28842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4603272" y="1441939"/>
            <a:ext cx="150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飞机类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53" y="2104524"/>
            <a:ext cx="5835162" cy="3762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029200" y="1450731"/>
            <a:ext cx="289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24" y="2646486"/>
            <a:ext cx="5255800" cy="2364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4844562" y="1749669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3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2</cp:revision>
  <dcterms:created xsi:type="dcterms:W3CDTF">2017-11-27T01:26:24Z</dcterms:created>
  <dcterms:modified xsi:type="dcterms:W3CDTF">2017-11-27T01:38:51Z</dcterms:modified>
</cp:coreProperties>
</file>