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3174F3A-8FB2-47E7-969A-0834E868A54C}" type="datetimeFigureOut">
              <a:rPr lang="lv-LV" smtClean="0"/>
              <a:pPr/>
              <a:t>25.06.2014.</a:t>
            </a:fld>
            <a:endParaRPr lang="lv-LV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049307B-7A59-4B7B-99AA-797F0FC84259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lv-LV" sz="4400" dirty="0" smtClean="0"/>
              <a:t>Laikraksta “Rēzeknes Vēstis”</a:t>
            </a:r>
            <a:r>
              <a:rPr lang="lv-LV" dirty="0" smtClean="0"/>
              <a:t> </a:t>
            </a:r>
            <a:r>
              <a:rPr lang="lv-LV" sz="4400" dirty="0" smtClean="0"/>
              <a:t>rakstu</a:t>
            </a:r>
            <a:r>
              <a:rPr sz="4400" dirty="0" smtClean="0"/>
              <a:t> </a:t>
            </a:r>
            <a:r>
              <a:rPr lang="lv-LV" sz="4400" cap="none" dirty="0" smtClean="0"/>
              <a:t>e</a:t>
            </a:r>
            <a:r>
              <a:rPr lang="lv-LV" sz="4400" dirty="0" smtClean="0"/>
              <a:t>-arhīvs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981200"/>
          </a:xfrm>
        </p:spPr>
        <p:txBody>
          <a:bodyPr>
            <a:normAutofit/>
          </a:bodyPr>
          <a:lstStyle/>
          <a:p>
            <a:pPr algn="r"/>
            <a:r>
              <a:rPr lang="lv-LV" sz="2400" dirty="0" smtClean="0"/>
              <a:t>Autors: Juris Tetarenko</a:t>
            </a:r>
          </a:p>
          <a:p>
            <a:pPr algn="r"/>
            <a:r>
              <a:rPr lang="lv-LV" sz="2400" dirty="0" smtClean="0"/>
              <a:t>Prakses vadītājs: Sergejs </a:t>
            </a:r>
            <a:r>
              <a:rPr lang="lv-LV" sz="2400" dirty="0" err="1" smtClean="0"/>
              <a:t>Kakaulins</a:t>
            </a:r>
            <a:endParaRPr lang="lv-LV" sz="2400" dirty="0" smtClean="0"/>
          </a:p>
          <a:p>
            <a:pPr algn="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766373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Austrumlatgales Profession</a:t>
            </a:r>
            <a:r>
              <a:rPr lang="lv-LV" sz="2800" dirty="0" smtClean="0">
                <a:latin typeface="Times New Roman" pitchFamily="18" charset="0"/>
                <a:cs typeface="Times New Roman" pitchFamily="18" charset="0"/>
              </a:rPr>
              <a:t>ālā vidusskola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3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Mērķis</a:t>
            </a:r>
            <a:endParaRPr lang="lv-LV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38027"/>
            <a:ext cx="8291264" cy="2623021"/>
          </a:xfrm>
        </p:spPr>
        <p:txBody>
          <a:bodyPr>
            <a:normAutofit lnSpcReduction="10000"/>
          </a:bodyPr>
          <a:lstStyle/>
          <a:p>
            <a:r>
              <a:rPr lang="lv-LV" sz="3200" dirty="0" smtClean="0"/>
              <a:t>Sistematizēt esošo rakstu arhīvu laikrakstam «Rēzeknes Vēstis»</a:t>
            </a:r>
          </a:p>
          <a:p>
            <a:r>
              <a:rPr lang="lv-LV" sz="3200" dirty="0" smtClean="0"/>
              <a:t>Nodrošināt iespēju papildināt arhīvu ar jauniem rakstiem, klasificēt tos, veikt to meklēšanu, rediģēšanu un atlasi</a:t>
            </a:r>
            <a:endParaRPr lang="lv-LV" sz="36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50100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mtClean="0"/>
              <a:t>Programmēšanas vides izvēle</a:t>
            </a:r>
            <a:endParaRPr lang="lv-LV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67544" y="4676495"/>
            <a:ext cx="7467600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3200" dirty="0" err="1" smtClean="0"/>
              <a:t>Delphi</a:t>
            </a:r>
            <a:r>
              <a:rPr lang="lv-LV" sz="3200" dirty="0" smtClean="0"/>
              <a:t> 2010</a:t>
            </a:r>
          </a:p>
          <a:p>
            <a:r>
              <a:rPr lang="lv-LV" sz="3200" dirty="0" smtClean="0"/>
              <a:t>MS Access 2007.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Programmas funkcijas</a:t>
            </a:r>
            <a:endParaRPr lang="lv-LV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lv-LV" dirty="0" smtClean="0"/>
              <a:t>Rakstu pievienošana, dzēšana, rediģēšana;</a:t>
            </a:r>
          </a:p>
          <a:p>
            <a:pPr lvl="0"/>
            <a:r>
              <a:rPr lang="lv-LV" dirty="0" smtClean="0"/>
              <a:t>Rakstu klasificēšana pēc vairākiem parametriem (valoda, datums, rubrika, autors)</a:t>
            </a:r>
          </a:p>
          <a:p>
            <a:pPr lvl="0"/>
            <a:r>
              <a:rPr lang="lv-LV" dirty="0" smtClean="0"/>
              <a:t>Rakstu meklēšana un filtrēšana;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Raksta pievienošanas shēma</a:t>
            </a:r>
            <a:endParaRPr lang="lv-LV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1538" y="3571876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Žurnālists</a:t>
            </a:r>
            <a:endParaRPr lang="lv-LV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00430" y="2500306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“Drukātājs”</a:t>
            </a:r>
            <a:endParaRPr lang="lv-LV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00430" y="3571876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Tulks</a:t>
            </a:r>
            <a:endParaRPr lang="lv-LV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72198" y="3571876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 smtClean="0"/>
              <a:t>Raskta pievienošna sistēmai</a:t>
            </a:r>
            <a:endParaRPr lang="lv-LV" sz="1400" dirty="0"/>
          </a:p>
        </p:txBody>
      </p:sp>
      <p:cxnSp>
        <p:nvCxnSpPr>
          <p:cNvPr id="9" name="Прямая со стрелкой 8"/>
          <p:cNvCxnSpPr>
            <a:stCxn id="4" idx="3"/>
            <a:endCxn id="6" idx="1"/>
          </p:cNvCxnSpPr>
          <p:nvPr/>
        </p:nvCxnSpPr>
        <p:spPr>
          <a:xfrm>
            <a:off x="2928926" y="385762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0"/>
            <a:endCxn id="5" idx="1"/>
          </p:cNvCxnSpPr>
          <p:nvPr/>
        </p:nvCxnSpPr>
        <p:spPr>
          <a:xfrm rot="5400000" flipH="1" flipV="1">
            <a:off x="2357422" y="2428868"/>
            <a:ext cx="785818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3"/>
            <a:endCxn id="7" idx="1"/>
          </p:cNvCxnSpPr>
          <p:nvPr/>
        </p:nvCxnSpPr>
        <p:spPr>
          <a:xfrm>
            <a:off x="5357818" y="385762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6" idx="0"/>
          </p:cNvCxnSpPr>
          <p:nvPr/>
        </p:nvCxnSpPr>
        <p:spPr>
          <a:xfrm rot="5400000">
            <a:off x="4179091" y="332184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Secinājumi</a:t>
            </a:r>
            <a:endParaRPr lang="lv-LV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Mērķis ir sasniegts un izpildīts</a:t>
            </a:r>
            <a:r>
              <a:rPr lang="lv-LV" dirty="0"/>
              <a:t> </a:t>
            </a:r>
            <a:r>
              <a:rPr lang="lv-LV" dirty="0" smtClean="0"/>
              <a:t>– programma ir pabeigta, to var izmantot laikraksta «Rēzeknes Vēstis» redakcijā.</a:t>
            </a:r>
          </a:p>
          <a:p>
            <a:r>
              <a:rPr lang="lv-LV" dirty="0" smtClean="0"/>
              <a:t>Izstrādes laikā tika iegūtas jaunas zināšanas programmēšanā:</a:t>
            </a:r>
          </a:p>
          <a:p>
            <a:pPr lvl="1"/>
            <a:r>
              <a:rPr lang="lv-LV" dirty="0" smtClean="0"/>
              <a:t>SQL vaicājumu pielietošana </a:t>
            </a:r>
            <a:r>
              <a:rPr lang="lv-LV" dirty="0" err="1" smtClean="0"/>
              <a:t>Delphi</a:t>
            </a:r>
            <a:r>
              <a:rPr lang="lv-LV" dirty="0" smtClean="0"/>
              <a:t> vidē;</a:t>
            </a:r>
          </a:p>
          <a:p>
            <a:pPr lvl="1"/>
            <a:r>
              <a:rPr lang="lv-LV" dirty="0" smtClean="0"/>
              <a:t>Lietotāja saskarnes izveides paņēmieni.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2714620"/>
            <a:ext cx="6480048" cy="2301240"/>
          </a:xfrm>
        </p:spPr>
        <p:txBody>
          <a:bodyPr/>
          <a:lstStyle/>
          <a:p>
            <a:r>
              <a:rPr lang="lv-LV" dirty="0" smtClean="0"/>
              <a:t>Paldies par uzmanīnu</a:t>
            </a:r>
            <a:endParaRPr lang="lv-LV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521</TotalTime>
  <Words>139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Техническая</vt:lpstr>
      <vt:lpstr>Laikraksta “Rēzeknes Vēstis” rakstu e-arhīvs</vt:lpstr>
      <vt:lpstr>Mērķis</vt:lpstr>
      <vt:lpstr>Programmas funkcijas</vt:lpstr>
      <vt:lpstr>Raksta pievienošanas shēma</vt:lpstr>
      <vt:lpstr>Secinājumi</vt:lpstr>
      <vt:lpstr>Paldies par uzmanīnu</vt:lpstr>
    </vt:vector>
  </TitlesOfParts>
  <Company>USN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Laikraksta “Rēzeknes Vēstis” - rakstu arhīvs</dc:title>
  <dc:creator>c400</dc:creator>
  <cp:lastModifiedBy>c400</cp:lastModifiedBy>
  <cp:revision>30</cp:revision>
  <dcterms:created xsi:type="dcterms:W3CDTF">2014-06-16T21:26:04Z</dcterms:created>
  <dcterms:modified xsi:type="dcterms:W3CDTF">2014-06-25T04:24:24Z</dcterms:modified>
</cp:coreProperties>
</file>