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1DBD38-5688-4A89-A4F1-DA3E9E7E1932}" type="datetimeFigureOut">
              <a:rPr lang="sv-FI" smtClean="0"/>
              <a:t>10.10.2013</a:t>
            </a:fld>
            <a:endParaRPr lang="sv-FI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47D4EF-C6FF-40CF-AA5E-6D5995E5E7E0}" type="slidenum">
              <a:rPr lang="sv-FI" smtClean="0"/>
              <a:t>‹#›</a:t>
            </a:fld>
            <a:endParaRPr lang="sv-FI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FI" dirty="0" smtClean="0"/>
              <a:t>A* AI Algorithm</a:t>
            </a:r>
            <a:endParaRPr lang="sv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FI" dirty="0" smtClean="0"/>
              <a:t>Tiralabra Fall 2013</a:t>
            </a:r>
          </a:p>
          <a:p>
            <a:r>
              <a:rPr lang="sv-FI" dirty="0" smtClean="0"/>
              <a:t>Christoffer Fridlund</a:t>
            </a:r>
            <a:endParaRPr lang="sv-F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 smtClean="0"/>
              <a:t>Extra packages</a:t>
            </a:r>
            <a:endParaRPr lang="sv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dirty="0" smtClean="0"/>
              <a:t>Light Weight Java Game Library (LWJGL)</a:t>
            </a:r>
          </a:p>
          <a:p>
            <a:pPr lvl="1"/>
            <a:r>
              <a:rPr lang="sv-FI" dirty="0" smtClean="0"/>
              <a:t>OpenGL bindings</a:t>
            </a:r>
          </a:p>
          <a:p>
            <a:r>
              <a:rPr lang="sv-FI" dirty="0" smtClean="0"/>
              <a:t>Themable Widget Library (TWL)</a:t>
            </a:r>
          </a:p>
          <a:p>
            <a:pPr lvl="1"/>
            <a:r>
              <a:rPr lang="sv-FI" dirty="0" smtClean="0"/>
              <a:t>Themable menus (a lot like Swing)</a:t>
            </a:r>
            <a:endParaRPr lang="sv-F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 smtClean="0"/>
              <a:t>A*</a:t>
            </a:r>
            <a:endParaRPr lang="sv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dirty="0" smtClean="0"/>
              <a:t>G value</a:t>
            </a:r>
          </a:p>
          <a:p>
            <a:pPr lvl="1"/>
            <a:r>
              <a:rPr lang="sv-FI" smtClean="0"/>
              <a:t>The</a:t>
            </a:r>
            <a:endParaRPr lang="sv-FI" dirty="0" smtClean="0"/>
          </a:p>
          <a:p>
            <a:r>
              <a:rPr lang="sv-FI" dirty="0" smtClean="0"/>
              <a:t>F value</a:t>
            </a:r>
          </a:p>
          <a:p>
            <a:r>
              <a:rPr lang="sv-FI" dirty="0" smtClean="0"/>
              <a:t>H value</a:t>
            </a:r>
            <a:endParaRPr lang="sv-F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FI" dirty="0" smtClean="0"/>
              <a:t>Implementation</a:t>
            </a:r>
            <a:endParaRPr lang="sv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FI" dirty="0" smtClean="0"/>
              <a:t>Game Loop</a:t>
            </a:r>
          </a:p>
          <a:p>
            <a:pPr lvl="1"/>
            <a:r>
              <a:rPr lang="sv-FI" dirty="0" smtClean="0"/>
              <a:t>Only one evaluation per update</a:t>
            </a:r>
          </a:p>
          <a:p>
            <a:pPr lvl="2"/>
            <a:r>
              <a:rPr lang="sv-FI" dirty="0" smtClean="0"/>
              <a:t>60 fps = 60 evaluations</a:t>
            </a:r>
          </a:p>
          <a:p>
            <a:pPr lvl="2"/>
            <a:r>
              <a:rPr lang="sv-FI" dirty="0" smtClean="0"/>
              <a:t>Calculates the G value when the node is reached</a:t>
            </a:r>
          </a:p>
          <a:p>
            <a:pPr lvl="2"/>
            <a:r>
              <a:rPr lang="sv-FI" dirty="0" smtClean="0"/>
              <a:t>Calculates the F value based on current node and Goal Node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77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A* AI Algorithm</vt:lpstr>
      <vt:lpstr>Extra packages</vt:lpstr>
      <vt:lpstr>A*</vt:lpstr>
      <vt:lpstr>Implementation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AI Algorithm</dc:title>
  <dc:creator>Christoffer</dc:creator>
  <cp:lastModifiedBy>Christoffer</cp:lastModifiedBy>
  <cp:revision>7</cp:revision>
  <dcterms:created xsi:type="dcterms:W3CDTF">2013-10-10T07:22:18Z</dcterms:created>
  <dcterms:modified xsi:type="dcterms:W3CDTF">2013-10-10T08:45:05Z</dcterms:modified>
</cp:coreProperties>
</file>