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sv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FDC-9D8F-4F96-9149-7644348E44D5}" type="datetimeFigureOut">
              <a:rPr lang="sv-FI" smtClean="0"/>
              <a:t>18.10.2013</a:t>
            </a:fld>
            <a:endParaRPr lang="sv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5422-3EBA-4644-9087-B03F6A2140AA}" type="slidenum">
              <a:rPr lang="sv-FI" smtClean="0"/>
              <a:t>‹#›</a:t>
            </a:fld>
            <a:endParaRPr lang="sv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FDC-9D8F-4F96-9149-7644348E44D5}" type="datetimeFigureOut">
              <a:rPr lang="sv-FI" smtClean="0"/>
              <a:t>18.10.2013</a:t>
            </a:fld>
            <a:endParaRPr lang="sv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5422-3EBA-4644-9087-B03F6A2140AA}" type="slidenum">
              <a:rPr lang="sv-FI" smtClean="0"/>
              <a:t>‹#›</a:t>
            </a:fld>
            <a:endParaRPr lang="sv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FDC-9D8F-4F96-9149-7644348E44D5}" type="datetimeFigureOut">
              <a:rPr lang="sv-FI" smtClean="0"/>
              <a:t>18.10.2013</a:t>
            </a:fld>
            <a:endParaRPr lang="sv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5422-3EBA-4644-9087-B03F6A2140AA}" type="slidenum">
              <a:rPr lang="sv-FI" smtClean="0"/>
              <a:t>‹#›</a:t>
            </a:fld>
            <a:endParaRPr lang="sv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FDC-9D8F-4F96-9149-7644348E44D5}" type="datetimeFigureOut">
              <a:rPr lang="sv-FI" smtClean="0"/>
              <a:t>18.10.2013</a:t>
            </a:fld>
            <a:endParaRPr lang="sv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5422-3EBA-4644-9087-B03F6A2140AA}" type="slidenum">
              <a:rPr lang="sv-FI" smtClean="0"/>
              <a:t>‹#›</a:t>
            </a:fld>
            <a:endParaRPr lang="sv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FDC-9D8F-4F96-9149-7644348E44D5}" type="datetimeFigureOut">
              <a:rPr lang="sv-FI" smtClean="0"/>
              <a:t>18.10.2013</a:t>
            </a:fld>
            <a:endParaRPr lang="sv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5422-3EBA-4644-9087-B03F6A2140AA}" type="slidenum">
              <a:rPr lang="sv-FI" smtClean="0"/>
              <a:t>‹#›</a:t>
            </a:fld>
            <a:endParaRPr lang="sv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FDC-9D8F-4F96-9149-7644348E44D5}" type="datetimeFigureOut">
              <a:rPr lang="sv-FI" smtClean="0"/>
              <a:t>18.10.2013</a:t>
            </a:fld>
            <a:endParaRPr lang="sv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5422-3EBA-4644-9087-B03F6A2140AA}" type="slidenum">
              <a:rPr lang="sv-FI" smtClean="0"/>
              <a:t>‹#›</a:t>
            </a:fld>
            <a:endParaRPr lang="sv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FDC-9D8F-4F96-9149-7644348E44D5}" type="datetimeFigureOut">
              <a:rPr lang="sv-FI" smtClean="0"/>
              <a:t>18.10.2013</a:t>
            </a:fld>
            <a:endParaRPr lang="sv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5422-3EBA-4644-9087-B03F6A2140AA}" type="slidenum">
              <a:rPr lang="sv-FI" smtClean="0"/>
              <a:t>‹#›</a:t>
            </a:fld>
            <a:endParaRPr lang="sv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FDC-9D8F-4F96-9149-7644348E44D5}" type="datetimeFigureOut">
              <a:rPr lang="sv-FI" smtClean="0"/>
              <a:t>18.10.2013</a:t>
            </a:fld>
            <a:endParaRPr lang="sv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5422-3EBA-4644-9087-B03F6A2140AA}" type="slidenum">
              <a:rPr lang="sv-FI" smtClean="0"/>
              <a:t>‹#›</a:t>
            </a:fld>
            <a:endParaRPr lang="sv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FDC-9D8F-4F96-9149-7644348E44D5}" type="datetimeFigureOut">
              <a:rPr lang="sv-FI" smtClean="0"/>
              <a:t>18.10.2013</a:t>
            </a:fld>
            <a:endParaRPr lang="sv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5422-3EBA-4644-9087-B03F6A2140AA}" type="slidenum">
              <a:rPr lang="sv-FI" smtClean="0"/>
              <a:t>‹#›</a:t>
            </a:fld>
            <a:endParaRPr lang="sv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FDC-9D8F-4F96-9149-7644348E44D5}" type="datetimeFigureOut">
              <a:rPr lang="sv-FI" smtClean="0"/>
              <a:t>18.10.2013</a:t>
            </a:fld>
            <a:endParaRPr lang="sv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5422-3EBA-4644-9087-B03F6A2140AA}" type="slidenum">
              <a:rPr lang="sv-FI" smtClean="0"/>
              <a:t>‹#›</a:t>
            </a:fld>
            <a:endParaRPr lang="sv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FDC-9D8F-4F96-9149-7644348E44D5}" type="datetimeFigureOut">
              <a:rPr lang="sv-FI" smtClean="0"/>
              <a:t>18.10.2013</a:t>
            </a:fld>
            <a:endParaRPr lang="sv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5422-3EBA-4644-9087-B03F6A2140AA}" type="slidenum">
              <a:rPr lang="sv-FI" smtClean="0"/>
              <a:t>‹#›</a:t>
            </a:fld>
            <a:endParaRPr lang="sv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FFDC-9D8F-4F96-9149-7644348E44D5}" type="datetimeFigureOut">
              <a:rPr lang="sv-FI" smtClean="0"/>
              <a:t>18.10.2013</a:t>
            </a:fld>
            <a:endParaRPr lang="sv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5422-3EBA-4644-9087-B03F6A2140AA}" type="slidenum">
              <a:rPr lang="sv-FI" smtClean="0"/>
              <a:t>‹#›</a:t>
            </a:fld>
            <a:endParaRPr lang="sv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mpty_canva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3691" y="266552"/>
            <a:ext cx="8926267" cy="6192688"/>
          </a:xfrm>
        </p:spPr>
      </p:pic>
      <p:sp>
        <p:nvSpPr>
          <p:cNvPr id="5" name="TextBox 4"/>
          <p:cNvSpPr txBox="1"/>
          <p:nvPr/>
        </p:nvSpPr>
        <p:spPr>
          <a:xfrm>
            <a:off x="6588224" y="6206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FI" sz="1200" dirty="0" smtClean="0">
                <a:solidFill>
                  <a:schemeClr val="bg1"/>
                </a:solidFill>
              </a:rPr>
              <a:t>Grid Width -&gt;</a:t>
            </a:r>
            <a:endParaRPr lang="sv-FI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8224" y="105273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FI" sz="1200" dirty="0" smtClean="0">
                <a:solidFill>
                  <a:schemeClr val="bg1"/>
                </a:solidFill>
              </a:rPr>
              <a:t>Grid Height -&gt;</a:t>
            </a:r>
            <a:endParaRPr lang="sv-FI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184" y="141277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FI" sz="1200" dirty="0" smtClean="0">
                <a:solidFill>
                  <a:schemeClr val="bg1"/>
                </a:solidFill>
              </a:rPr>
              <a:t>Heuristic Method -&gt;</a:t>
            </a:r>
            <a:endParaRPr lang="sv-FI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772816"/>
            <a:ext cx="5112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FI" sz="1200" dirty="0" smtClean="0">
                <a:solidFill>
                  <a:schemeClr val="bg1"/>
                </a:solidFill>
              </a:rPr>
              <a:t>- Select the Grid Width and Grid Height you wan to use.</a:t>
            </a:r>
            <a:endParaRPr lang="sv-FI" sz="1200" dirty="0">
              <a:solidFill>
                <a:schemeClr val="bg1"/>
              </a:solidFill>
            </a:endParaRPr>
          </a:p>
          <a:p>
            <a:r>
              <a:rPr lang="sv-FI" sz="1200" dirty="0" smtClean="0">
                <a:solidFill>
                  <a:schemeClr val="bg1"/>
                </a:solidFill>
              </a:rPr>
              <a:t>- Select the Heuristic method.</a:t>
            </a:r>
            <a:endParaRPr lang="sv-FI" sz="1200" dirty="0">
              <a:solidFill>
                <a:schemeClr val="bg1"/>
              </a:solidFill>
            </a:endParaRPr>
          </a:p>
          <a:p>
            <a:r>
              <a:rPr lang="sv-FI" sz="1200" dirty="0" smtClean="0">
                <a:solidFill>
                  <a:schemeClr val="bg1"/>
                </a:solidFill>
              </a:rPr>
              <a:t>- Create the Grid</a:t>
            </a:r>
          </a:p>
          <a:p>
            <a:endParaRPr lang="sv-FI" sz="1200" dirty="0" smtClean="0">
              <a:solidFill>
                <a:schemeClr val="bg1"/>
              </a:solidFill>
            </a:endParaRPr>
          </a:p>
          <a:p>
            <a:r>
              <a:rPr lang="sv-FI" sz="1200" dirty="0" smtClean="0">
                <a:solidFill>
                  <a:schemeClr val="bg1"/>
                </a:solidFill>
              </a:rPr>
              <a:t>Now you can draw more walls or floors using the correct buttons on the right.</a:t>
            </a:r>
          </a:p>
          <a:p>
            <a:endParaRPr lang="sv-FI" sz="12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sv-FI" sz="1200" dirty="0" smtClean="0">
                <a:solidFill>
                  <a:schemeClr val="bg1"/>
                </a:solidFill>
              </a:rPr>
              <a:t> You have to select start and goal nodes to enable the start button.</a:t>
            </a:r>
          </a:p>
          <a:p>
            <a:r>
              <a:rPr lang="sv-FI" sz="1200" dirty="0" smtClean="0">
                <a:solidFill>
                  <a:schemeClr val="bg1"/>
                </a:solidFill>
              </a:rPr>
              <a:t>To restart the simulation, you’ll have to create a new grid.</a:t>
            </a:r>
            <a:endParaRPr lang="sv-FI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128" y="5589240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FI" sz="1200" dirty="0" smtClean="0">
                <a:solidFill>
                  <a:schemeClr val="bg1"/>
                </a:solidFill>
              </a:rPr>
              <a:t>Evaluation time (ms) -&gt;</a:t>
            </a:r>
            <a:endParaRPr lang="sv-FI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3861048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FI" sz="1200" b="1" dirty="0" smtClean="0">
                <a:solidFill>
                  <a:schemeClr val="bg1"/>
                </a:solidFill>
              </a:rPr>
              <a:t>Stress test:</a:t>
            </a:r>
          </a:p>
          <a:p>
            <a:r>
              <a:rPr lang="sv-FI" sz="1200" dirty="0" smtClean="0">
                <a:solidFill>
                  <a:schemeClr val="bg1"/>
                </a:solidFill>
              </a:rPr>
              <a:t>- Type in terminal:</a:t>
            </a:r>
          </a:p>
          <a:p>
            <a:r>
              <a:rPr lang="sv-FI" sz="1200" dirty="0" smtClean="0">
                <a:solidFill>
                  <a:schemeClr val="bg1"/>
                </a:solidFill>
              </a:rPr>
              <a:t>java -jar tiralabra -s [width] [height] [iterations] [optional yes/no]</a:t>
            </a:r>
          </a:p>
          <a:p>
            <a:endParaRPr lang="sv-FI" sz="1200" dirty="0">
              <a:solidFill>
                <a:schemeClr val="bg1"/>
              </a:solidFill>
            </a:endParaRPr>
          </a:p>
          <a:p>
            <a:r>
              <a:rPr lang="sv-FI" sz="1200" dirty="0" smtClean="0">
                <a:solidFill>
                  <a:schemeClr val="bg1"/>
                </a:solidFill>
              </a:rPr>
              <a:t>Iterations just tells the code how many times you want to do the same test.</a:t>
            </a:r>
          </a:p>
          <a:p>
            <a:endParaRPr lang="sv-FI" sz="1200" dirty="0">
              <a:solidFill>
                <a:schemeClr val="bg1"/>
              </a:solidFill>
            </a:endParaRPr>
          </a:p>
          <a:p>
            <a:r>
              <a:rPr lang="sv-FI" sz="1200" dirty="0" smtClean="0">
                <a:solidFill>
                  <a:schemeClr val="bg1"/>
                </a:solidFill>
              </a:rPr>
              <a:t>yes/no is for running with </a:t>
            </a:r>
            <a:r>
              <a:rPr lang="sv-FI" sz="1200" b="1" dirty="0" smtClean="0">
                <a:solidFill>
                  <a:schemeClr val="bg1"/>
                </a:solidFill>
              </a:rPr>
              <a:t>OWN COLLECTIONS</a:t>
            </a:r>
            <a:r>
              <a:rPr lang="sv-FI" sz="1200" dirty="0" smtClean="0">
                <a:solidFill>
                  <a:schemeClr val="bg1"/>
                </a:solidFill>
              </a:rPr>
              <a:t>/</a:t>
            </a:r>
            <a:r>
              <a:rPr lang="sv-FI" sz="1200" b="1" dirty="0" smtClean="0">
                <a:solidFill>
                  <a:schemeClr val="bg1"/>
                </a:solidFill>
              </a:rPr>
              <a:t>UTILS COLLECTION</a:t>
            </a:r>
            <a:endParaRPr lang="sv-FI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69269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FI" sz="1200" b="1" dirty="0" smtClean="0">
                <a:solidFill>
                  <a:schemeClr val="bg1"/>
                </a:solidFill>
              </a:rPr>
              <a:t>Run the application by:</a:t>
            </a:r>
          </a:p>
          <a:p>
            <a:r>
              <a:rPr lang="sv-FI" sz="1200" dirty="0" smtClean="0">
                <a:solidFill>
                  <a:schemeClr val="bg1"/>
                </a:solidFill>
              </a:rPr>
              <a:t>- Double clicking the  ”tiralabra.jar”</a:t>
            </a:r>
          </a:p>
          <a:p>
            <a:r>
              <a:rPr lang="sv-FI" sz="1200" dirty="0" smtClean="0">
                <a:solidFill>
                  <a:schemeClr val="bg1"/>
                </a:solidFill>
              </a:rPr>
              <a:t>- Type in terminal: java -jar tiralabra.jar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154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Christoffer</dc:creator>
  <cp:lastModifiedBy>Christoffer</cp:lastModifiedBy>
  <cp:revision>3</cp:revision>
  <dcterms:created xsi:type="dcterms:W3CDTF">2013-10-18T14:00:28Z</dcterms:created>
  <dcterms:modified xsi:type="dcterms:W3CDTF">2013-10-18T14:28:32Z</dcterms:modified>
</cp:coreProperties>
</file>