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4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665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9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0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3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4C46BE-94E7-4ECE-9A32-FC1619F29BC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711D9-1245-47CB-8F41-6D6580DD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833" y="713060"/>
            <a:ext cx="7811588" cy="2639740"/>
          </a:xfrm>
        </p:spPr>
        <p:txBody>
          <a:bodyPr>
            <a:normAutofit/>
          </a:bodyPr>
          <a:lstStyle/>
          <a:p>
            <a:r>
              <a:rPr lang="mn-MN" sz="3200" dirty="0" smtClean="0">
                <a:cs typeface="Times New Roman" panose="02020603050405020304" pitchFamily="18" charset="0"/>
              </a:rPr>
              <a:t/>
            </a:r>
            <a:br>
              <a:rPr lang="mn-MN" sz="3200" dirty="0" smtClean="0">
                <a:cs typeface="Times New Roman" panose="02020603050405020304" pitchFamily="18" charset="0"/>
              </a:rPr>
            </a:br>
            <a:r>
              <a:rPr lang="mn-MN" sz="3200" dirty="0">
                <a:cs typeface="Times New Roman" panose="02020603050405020304" pitchFamily="18" charset="0"/>
              </a:rPr>
              <a:t/>
            </a:r>
            <a:br>
              <a:rPr lang="mn-MN" sz="3200" dirty="0">
                <a:cs typeface="Times New Roman" panose="02020603050405020304" pitchFamily="18" charset="0"/>
              </a:rPr>
            </a:br>
            <a:r>
              <a:rPr lang="mn-MN" sz="3200" dirty="0" smtClean="0">
                <a:cs typeface="Times New Roman" panose="02020603050405020304" pitchFamily="18" charset="0"/>
              </a:rPr>
              <a:t>Толь бичгийн халдлагын програм бүтээх нь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5074" y="3353843"/>
            <a:ext cx="9144000" cy="2824888"/>
          </a:xfrm>
        </p:spPr>
        <p:txBody>
          <a:bodyPr>
            <a:normAutofit fontScale="85000" lnSpcReduction="20000"/>
          </a:bodyPr>
          <a:lstStyle/>
          <a:p>
            <a:pPr algn="r"/>
            <a:endParaRPr lang="mn-MN" sz="2000" b="1" dirty="0" smtClean="0"/>
          </a:p>
          <a:p>
            <a:pPr algn="r"/>
            <a:r>
              <a:rPr lang="mn-MN" sz="2000" b="1" dirty="0" smtClean="0"/>
              <a:t>Мэргэжил: </a:t>
            </a:r>
            <a:r>
              <a:rPr lang="mn-MN" sz="2000" dirty="0" smtClean="0"/>
              <a:t>Системийн аюулгүй байдал</a:t>
            </a:r>
          </a:p>
          <a:p>
            <a:pPr algn="r"/>
            <a:r>
              <a:rPr lang="mn-MN" sz="2000" b="1" dirty="0" smtClean="0"/>
              <a:t>Удирдагч:</a:t>
            </a:r>
            <a:r>
              <a:rPr lang="mn-MN" sz="2000" dirty="0" smtClean="0"/>
              <a:t> Г. Дашзэвэг</a:t>
            </a:r>
          </a:p>
          <a:p>
            <a:pPr algn="r"/>
            <a:r>
              <a:rPr lang="mn-MN" sz="2000" b="1" dirty="0" smtClean="0"/>
              <a:t>Илтгэгч: </a:t>
            </a:r>
            <a:r>
              <a:rPr lang="mn-MN" sz="2000" dirty="0" smtClean="0"/>
              <a:t>Г. Пүрэвсүрэн </a:t>
            </a:r>
            <a:r>
              <a:rPr lang="en-US" sz="2000" dirty="0" smtClean="0"/>
              <a:t>B140970535</a:t>
            </a:r>
          </a:p>
          <a:p>
            <a:pPr algn="r"/>
            <a:endParaRPr lang="en-US" sz="2000" b="1" dirty="0"/>
          </a:p>
          <a:p>
            <a:endParaRPr lang="en-US" sz="2000" b="1" dirty="0" smtClean="0"/>
          </a:p>
          <a:p>
            <a:pPr algn="ctr"/>
            <a:r>
              <a:rPr lang="mn-MN" sz="2000" dirty="0" smtClean="0"/>
              <a:t>Улаанбаатар </a:t>
            </a:r>
          </a:p>
          <a:p>
            <a:pPr algn="ctr"/>
            <a:r>
              <a:rPr lang="mn-MN" sz="2000" dirty="0" smtClean="0"/>
              <a:t>2017 оН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527" y="0"/>
            <a:ext cx="4485595" cy="10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mn-MN" dirty="0" smtClean="0"/>
              <a:t>Зорилго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n-MN" sz="2400" dirty="0"/>
              <a:t>Энэхүү төслийн ажлын зорилго нь Мэдээллийн Аюулгүй </a:t>
            </a:r>
            <a:r>
              <a:rPr lang="mn-MN" sz="2400" dirty="0" smtClean="0"/>
              <a:t>Байдал</a:t>
            </a:r>
            <a:r>
              <a:rPr lang="en-US" sz="2400" dirty="0" smtClean="0"/>
              <a:t>, </a:t>
            </a:r>
            <a:r>
              <a:rPr lang="mn-MN" sz="2400" dirty="0" smtClean="0"/>
              <a:t>түүнийг хангах аргууд цаашлаад </a:t>
            </a:r>
            <a:r>
              <a:rPr lang="mn-MN" sz="2400" dirty="0"/>
              <a:t>халдлага </a:t>
            </a:r>
            <a:r>
              <a:rPr lang="mn-MN" sz="2400" dirty="0" smtClean="0"/>
              <a:t>гэж юу болох мөн </a:t>
            </a:r>
            <a:r>
              <a:rPr lang="mn-MN" sz="2400" dirty="0"/>
              <a:t>түүний нэгэн төрөл болох толь бичгийн </a:t>
            </a:r>
            <a:r>
              <a:rPr lang="mn-MN" sz="2400" dirty="0" smtClean="0"/>
              <a:t>халдлага зэргийг </a:t>
            </a:r>
            <a:r>
              <a:rPr lang="mn-MN" sz="2400" dirty="0"/>
              <a:t>судлан хялбар аргаар гүйцэтгэх </a:t>
            </a:r>
            <a:r>
              <a:rPr lang="mn-MN" sz="2400" dirty="0" smtClean="0"/>
              <a:t>боломжтой</a:t>
            </a:r>
            <a:r>
              <a:rPr lang="en-US" sz="2400" dirty="0" smtClean="0"/>
              <a:t> </a:t>
            </a:r>
            <a:r>
              <a:rPr lang="mn-MN" sz="2400" dirty="0" smtClean="0"/>
              <a:t>веб хөтөчийн </a:t>
            </a:r>
            <a:r>
              <a:rPr lang="mn-MN" sz="2400" dirty="0"/>
              <a:t>нэмэлт буюу </a:t>
            </a:r>
            <a:r>
              <a:rPr lang="en-US" sz="2400" dirty="0"/>
              <a:t>extension </a:t>
            </a:r>
            <a:r>
              <a:rPr lang="mn-MN" sz="2400" dirty="0"/>
              <a:t>бүтээх явдал юм.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8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mn-MN" dirty="0" smtClean="0"/>
              <a:t>Ерөнхий Агуулга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Мэдээллийн аюулгүй байдал гэж юу болох түүнийг хангах аргыг судлах</a:t>
            </a:r>
          </a:p>
          <a:p>
            <a:r>
              <a:rPr lang="mn-MN" dirty="0"/>
              <a:t>Халдлага гэж юу вэ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mn-MN" dirty="0"/>
              <a:t> Түүнээс урьдчилан сэргийлэх</a:t>
            </a:r>
            <a:r>
              <a:rPr lang="en-US" dirty="0"/>
              <a:t> </a:t>
            </a:r>
            <a:r>
              <a:rPr lang="mn-MN" dirty="0"/>
              <a:t>аргуудыг судлах</a:t>
            </a:r>
            <a:endParaRPr lang="en-US" dirty="0"/>
          </a:p>
          <a:p>
            <a:r>
              <a:rPr lang="mn-MN" dirty="0"/>
              <a:t>Толь бичгийн халдлага гэж юу вэ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mn-MN" dirty="0"/>
              <a:t>Веб хөтөчийн нэмэлт гэж юу вэ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mn-MN" dirty="0">
                <a:cs typeface="Times New Roman" panose="02020603050405020304" pitchFamily="18" charset="0"/>
              </a:rPr>
              <a:t>Толь бичгийн халдлагыг хийх боломжтой нэмэлт бүтээх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103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</vt:lpstr>
      <vt:lpstr>  Толь бичгийн халдлагын програм бүтээх нь</vt:lpstr>
      <vt:lpstr>Зорилго</vt:lpstr>
      <vt:lpstr>Ерөнхий Агуулга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Толь бичгийн халдлагын програм бүтээх нь</dc:title>
  <dc:creator>Puujee G</dc:creator>
  <cp:lastModifiedBy>Puujee G</cp:lastModifiedBy>
  <cp:revision>8</cp:revision>
  <dcterms:created xsi:type="dcterms:W3CDTF">2017-11-21T12:59:37Z</dcterms:created>
  <dcterms:modified xsi:type="dcterms:W3CDTF">2017-11-21T14:02:31Z</dcterms:modified>
</cp:coreProperties>
</file>