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94660"/>
  </p:normalViewPr>
  <p:slideViewPr>
    <p:cSldViewPr snapToGrid="0">
      <p:cViewPr varScale="1">
        <p:scale>
          <a:sx n="95" d="100"/>
          <a:sy n="95" d="100"/>
        </p:scale>
        <p:origin x="84"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10/2/2024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3C72-CEC1-251C-5E80-A0DB6EF4B631}"/>
              </a:ext>
            </a:extLst>
          </p:cNvPr>
          <p:cNvSpPr>
            <a:spLocks noGrp="1"/>
          </p:cNvSpPr>
          <p:nvPr>
            <p:ph type="ctrTitle"/>
          </p:nvPr>
        </p:nvSpPr>
        <p:spPr/>
        <p:txBody>
          <a:bodyPr/>
          <a:lstStyle/>
          <a:p>
            <a:r>
              <a:rPr lang="en-US" dirty="0"/>
              <a:t>Big mountain resort strategy plan</a:t>
            </a:r>
          </a:p>
        </p:txBody>
      </p:sp>
      <p:sp>
        <p:nvSpPr>
          <p:cNvPr id="3" name="Subtitle 2">
            <a:extLst>
              <a:ext uri="{FF2B5EF4-FFF2-40B4-BE49-F238E27FC236}">
                <a16:creationId xmlns:a16="http://schemas.microsoft.com/office/drawing/2014/main" id="{B7A9D9E7-710F-0FEB-8AAA-D35A7377914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8380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CB28-923C-8CD8-B9D4-D0C0DC888292}"/>
              </a:ext>
            </a:extLst>
          </p:cNvPr>
          <p:cNvSpPr>
            <a:spLocks noGrp="1"/>
          </p:cNvSpPr>
          <p:nvPr>
            <p:ph type="title"/>
          </p:nvPr>
        </p:nvSpPr>
        <p:spPr>
          <a:xfrm>
            <a:off x="684212" y="347411"/>
            <a:ext cx="8534400" cy="1507067"/>
          </a:xfrm>
        </p:spPr>
        <p:txBody>
          <a:bodyPr/>
          <a:lstStyle/>
          <a:p>
            <a:r>
              <a:rPr lang="en-US" dirty="0"/>
              <a:t>Identifying the opportunities </a:t>
            </a:r>
          </a:p>
        </p:txBody>
      </p:sp>
      <p:sp>
        <p:nvSpPr>
          <p:cNvPr id="3" name="Content Placeholder 2">
            <a:extLst>
              <a:ext uri="{FF2B5EF4-FFF2-40B4-BE49-F238E27FC236}">
                <a16:creationId xmlns:a16="http://schemas.microsoft.com/office/drawing/2014/main" id="{FD97B0B5-E9BC-B959-391F-7625AA10AAF4}"/>
              </a:ext>
            </a:extLst>
          </p:cNvPr>
          <p:cNvSpPr>
            <a:spLocks noGrp="1"/>
          </p:cNvSpPr>
          <p:nvPr>
            <p:ph idx="1"/>
          </p:nvPr>
        </p:nvSpPr>
        <p:spPr>
          <a:xfrm>
            <a:off x="774647" y="2233246"/>
            <a:ext cx="8534400" cy="3615267"/>
          </a:xfrm>
        </p:spPr>
        <p:txBody>
          <a:bodyPr/>
          <a:lstStyle/>
          <a:p>
            <a:pPr marL="0" indent="0">
              <a:buNone/>
            </a:pPr>
            <a:r>
              <a:rPr lang="en-US" dirty="0">
                <a:solidFill>
                  <a:schemeClr val="tx1"/>
                </a:solidFill>
              </a:rPr>
              <a:t>Big Mountain Ski Resort has multiple attractions that draw close to 350,000 people per year to ski or snowboard.  However, the other venues available present an opportunity for capitalization for the audience.  </a:t>
            </a:r>
          </a:p>
        </p:txBody>
      </p:sp>
    </p:spTree>
    <p:extLst>
      <p:ext uri="{BB962C8B-B14F-4D97-AF65-F5344CB8AC3E}">
        <p14:creationId xmlns:p14="http://schemas.microsoft.com/office/powerpoint/2010/main" val="4120578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1EC2D-A06B-68A3-1EB0-B3CAF27AB2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7E4156-A696-EEAD-4A2A-95B69E0C1E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22759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DEF1E-E3F7-E4F7-9AC4-8B5FE6F29F9C}"/>
              </a:ext>
            </a:extLst>
          </p:cNvPr>
          <p:cNvSpPr>
            <a:spLocks noGrp="1"/>
          </p:cNvSpPr>
          <p:nvPr>
            <p:ph type="title"/>
          </p:nvPr>
        </p:nvSpPr>
        <p:spPr>
          <a:xfrm>
            <a:off x="814840" y="558426"/>
            <a:ext cx="8534400" cy="1507067"/>
          </a:xfrm>
        </p:spPr>
        <p:txBody>
          <a:bodyPr/>
          <a:lstStyle/>
          <a:p>
            <a:r>
              <a:rPr lang="en-US" dirty="0"/>
              <a:t>Recommendation</a:t>
            </a:r>
          </a:p>
        </p:txBody>
      </p:sp>
      <p:sp>
        <p:nvSpPr>
          <p:cNvPr id="3" name="Content Placeholder 2">
            <a:extLst>
              <a:ext uri="{FF2B5EF4-FFF2-40B4-BE49-F238E27FC236}">
                <a16:creationId xmlns:a16="http://schemas.microsoft.com/office/drawing/2014/main" id="{744F3C36-D5BE-836C-56BE-625B4DEE3833}"/>
              </a:ext>
            </a:extLst>
          </p:cNvPr>
          <p:cNvSpPr>
            <a:spLocks noGrp="1"/>
          </p:cNvSpPr>
          <p:nvPr>
            <p:ph idx="1"/>
          </p:nvPr>
        </p:nvSpPr>
        <p:spPr>
          <a:xfrm>
            <a:off x="814840" y="2373923"/>
            <a:ext cx="8534400" cy="3615267"/>
          </a:xfrm>
        </p:spPr>
        <p:txBody>
          <a:bodyPr/>
          <a:lstStyle/>
          <a:p>
            <a:endParaRPr lang="en-US"/>
          </a:p>
        </p:txBody>
      </p:sp>
    </p:spTree>
    <p:extLst>
      <p:ext uri="{BB962C8B-B14F-4D97-AF65-F5344CB8AC3E}">
        <p14:creationId xmlns:p14="http://schemas.microsoft.com/office/powerpoint/2010/main" val="1222121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B1BF-D89D-915B-6210-465E85154C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35445F-7E8F-202B-F7F8-F949BD52037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47462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FDFD-98EB-171A-6530-1A8354C210BB}"/>
              </a:ext>
            </a:extLst>
          </p:cNvPr>
          <p:cNvSpPr>
            <a:spLocks noGrp="1"/>
          </p:cNvSpPr>
          <p:nvPr>
            <p:ph type="title"/>
          </p:nvPr>
        </p:nvSpPr>
        <p:spPr>
          <a:xfrm>
            <a:off x="684212" y="685800"/>
            <a:ext cx="8534400" cy="1507067"/>
          </a:xfrm>
        </p:spPr>
        <p:txBody>
          <a:bodyPr/>
          <a:lstStyle/>
          <a:p>
            <a:r>
              <a:rPr lang="en-US" dirty="0"/>
              <a:t>Modeling Results and Analysis </a:t>
            </a:r>
            <a:br>
              <a:rPr lang="en-US" dirty="0"/>
            </a:br>
            <a:endParaRPr lang="en-US" dirty="0"/>
          </a:p>
        </p:txBody>
      </p:sp>
      <p:sp>
        <p:nvSpPr>
          <p:cNvPr id="3" name="Content Placeholder 2">
            <a:extLst>
              <a:ext uri="{FF2B5EF4-FFF2-40B4-BE49-F238E27FC236}">
                <a16:creationId xmlns:a16="http://schemas.microsoft.com/office/drawing/2014/main" id="{A0020973-7647-A8EC-26E2-ADAB38CAF3F3}"/>
              </a:ext>
            </a:extLst>
          </p:cNvPr>
          <p:cNvSpPr>
            <a:spLocks noGrp="1"/>
          </p:cNvSpPr>
          <p:nvPr>
            <p:ph idx="1"/>
          </p:nvPr>
        </p:nvSpPr>
        <p:spPr>
          <a:xfrm>
            <a:off x="684212" y="2424164"/>
            <a:ext cx="8534400" cy="3615267"/>
          </a:xfrm>
        </p:spPr>
        <p:txBody>
          <a:bodyPr/>
          <a:lstStyle/>
          <a:p>
            <a:endParaRPr lang="en-US"/>
          </a:p>
        </p:txBody>
      </p:sp>
    </p:spTree>
    <p:extLst>
      <p:ext uri="{BB962C8B-B14F-4D97-AF65-F5344CB8AC3E}">
        <p14:creationId xmlns:p14="http://schemas.microsoft.com/office/powerpoint/2010/main" val="1421083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84BC-8E14-25B7-F36D-A8E114E966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3FB909-61D5-4365-BE00-B02F6F6823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23246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AAB1-6163-1566-6A63-068929788236}"/>
              </a:ext>
            </a:extLst>
          </p:cNvPr>
          <p:cNvSpPr>
            <a:spLocks noGrp="1"/>
          </p:cNvSpPr>
          <p:nvPr>
            <p:ph type="title"/>
          </p:nvPr>
        </p:nvSpPr>
        <p:spPr>
          <a:xfrm>
            <a:off x="684212" y="685800"/>
            <a:ext cx="8534400" cy="1507067"/>
          </a:xfrm>
        </p:spPr>
        <p:txBody>
          <a:bodyPr/>
          <a:lstStyle/>
          <a:p>
            <a:r>
              <a:rPr lang="en-US" dirty="0"/>
              <a:t>Summary and Conclusion</a:t>
            </a:r>
          </a:p>
        </p:txBody>
      </p:sp>
      <p:sp>
        <p:nvSpPr>
          <p:cNvPr id="3" name="Content Placeholder 2">
            <a:extLst>
              <a:ext uri="{FF2B5EF4-FFF2-40B4-BE49-F238E27FC236}">
                <a16:creationId xmlns:a16="http://schemas.microsoft.com/office/drawing/2014/main" id="{551FC7EE-677B-EFBC-6F0F-6148580CBF0B}"/>
              </a:ext>
            </a:extLst>
          </p:cNvPr>
          <p:cNvSpPr>
            <a:spLocks noGrp="1"/>
          </p:cNvSpPr>
          <p:nvPr>
            <p:ph idx="1"/>
          </p:nvPr>
        </p:nvSpPr>
        <p:spPr>
          <a:xfrm>
            <a:off x="684212" y="2537209"/>
            <a:ext cx="8534400" cy="3615267"/>
          </a:xfrm>
        </p:spPr>
        <p:txBody>
          <a:bodyPr/>
          <a:lstStyle/>
          <a:p>
            <a:endParaRPr lang="en-US"/>
          </a:p>
        </p:txBody>
      </p:sp>
    </p:spTree>
    <p:extLst>
      <p:ext uri="{BB962C8B-B14F-4D97-AF65-F5344CB8AC3E}">
        <p14:creationId xmlns:p14="http://schemas.microsoft.com/office/powerpoint/2010/main" val="97108029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TotalTime>
  <Words>52</Words>
  <Application>Microsoft Office PowerPoint</Application>
  <PresentationFormat>Widescreen</PresentationFormat>
  <Paragraphs>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3</vt:lpstr>
      <vt:lpstr>Slice</vt:lpstr>
      <vt:lpstr>Big mountain resort strategy plan</vt:lpstr>
      <vt:lpstr>Identifying the opportunities </vt:lpstr>
      <vt:lpstr>PowerPoint Presentation</vt:lpstr>
      <vt:lpstr>Recommendation</vt:lpstr>
      <vt:lpstr>PowerPoint Presentation</vt:lpstr>
      <vt:lpstr>Modeling Results and Analysis  </vt:lpstr>
      <vt:lpstr>PowerPoint Presentation</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Jwonder90 B</dc:creator>
  <cp:lastModifiedBy>Jwonder90 B</cp:lastModifiedBy>
  <cp:revision>1</cp:revision>
  <dcterms:created xsi:type="dcterms:W3CDTF">2024-10-02T15:28:53Z</dcterms:created>
  <dcterms:modified xsi:type="dcterms:W3CDTF">2024-10-02T15:41:21Z</dcterms:modified>
</cp:coreProperties>
</file>