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9" r:id="rId3"/>
    <p:sldId id="263" r:id="rId4"/>
    <p:sldId id="265" r:id="rId5"/>
    <p:sldId id="266" r:id="rId6"/>
    <p:sldId id="272" r:id="rId7"/>
    <p:sldId id="258" r:id="rId8"/>
    <p:sldId id="269" r:id="rId9"/>
    <p:sldId id="267" r:id="rId10"/>
    <p:sldId id="270" r:id="rId11"/>
    <p:sldId id="264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7CD8A-C6C7-4A78-97BC-B4478B8818F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3E00FA-C2AA-481D-AD72-573862FC7030}">
      <dgm:prSet/>
      <dgm:spPr/>
      <dgm:t>
        <a:bodyPr/>
        <a:lstStyle/>
        <a:p>
          <a:r>
            <a:rPr lang="pt-BR"/>
            <a:t>https://homepages.dcc.ufmg.br/~cunha/teaching/20121/aeds2/shellsort.pdf</a:t>
          </a:r>
          <a:endParaRPr lang="en-US"/>
        </a:p>
      </dgm:t>
    </dgm:pt>
    <dgm:pt modelId="{1D948569-8EB1-4A3E-8D6B-0D0449B0125C}" type="parTrans" cxnId="{E21E2F6F-CF88-4A3B-8D08-4519D507631F}">
      <dgm:prSet/>
      <dgm:spPr/>
      <dgm:t>
        <a:bodyPr/>
        <a:lstStyle/>
        <a:p>
          <a:endParaRPr lang="en-US"/>
        </a:p>
      </dgm:t>
    </dgm:pt>
    <dgm:pt modelId="{B96837DB-F350-46C4-9694-6CDD72F784AF}" type="sibTrans" cxnId="{E21E2F6F-CF88-4A3B-8D08-4519D507631F}">
      <dgm:prSet/>
      <dgm:spPr/>
      <dgm:t>
        <a:bodyPr/>
        <a:lstStyle/>
        <a:p>
          <a:endParaRPr lang="en-US"/>
        </a:p>
      </dgm:t>
    </dgm:pt>
    <dgm:pt modelId="{025D769E-9D2A-4D0B-BDA0-75962D9EF148}">
      <dgm:prSet/>
      <dgm:spPr/>
      <dgm:t>
        <a:bodyPr/>
        <a:lstStyle/>
        <a:p>
          <a:r>
            <a:rPr lang="pt-BR"/>
            <a:t>https://pt.wikipedia.org/wiki/Shell_sort</a:t>
          </a:r>
          <a:endParaRPr lang="en-US"/>
        </a:p>
      </dgm:t>
    </dgm:pt>
    <dgm:pt modelId="{9B15E8A0-039D-4427-BE10-32456AD04904}" type="parTrans" cxnId="{FE02D66E-423A-41D3-9027-50341783EF4C}">
      <dgm:prSet/>
      <dgm:spPr/>
      <dgm:t>
        <a:bodyPr/>
        <a:lstStyle/>
        <a:p>
          <a:endParaRPr lang="en-US"/>
        </a:p>
      </dgm:t>
    </dgm:pt>
    <dgm:pt modelId="{66621049-DA9E-4D1F-8219-3A1B294AF3D9}" type="sibTrans" cxnId="{FE02D66E-423A-41D3-9027-50341783EF4C}">
      <dgm:prSet/>
      <dgm:spPr/>
      <dgm:t>
        <a:bodyPr/>
        <a:lstStyle/>
        <a:p>
          <a:endParaRPr lang="en-US"/>
        </a:p>
      </dgm:t>
    </dgm:pt>
    <dgm:pt modelId="{B93CB4F9-1D26-4DCC-858C-7EA71BE5F34C}">
      <dgm:prSet/>
      <dgm:spPr/>
      <dgm:t>
        <a:bodyPr/>
        <a:lstStyle/>
        <a:p>
          <a:r>
            <a:rPr lang="pt-BR"/>
            <a:t>https://www.youtube.com/watch?v=M3bS6w1R434</a:t>
          </a:r>
          <a:endParaRPr lang="en-US"/>
        </a:p>
      </dgm:t>
    </dgm:pt>
    <dgm:pt modelId="{D9EE4BBF-A6E8-4A50-A668-102A96B05F77}" type="parTrans" cxnId="{66053E72-4B7E-48BE-8C1F-46889BFBD685}">
      <dgm:prSet/>
      <dgm:spPr/>
      <dgm:t>
        <a:bodyPr/>
        <a:lstStyle/>
        <a:p>
          <a:endParaRPr lang="en-US"/>
        </a:p>
      </dgm:t>
    </dgm:pt>
    <dgm:pt modelId="{C83971E2-5D09-48B5-82A5-4ADC65FC35A8}" type="sibTrans" cxnId="{66053E72-4B7E-48BE-8C1F-46889BFBD685}">
      <dgm:prSet/>
      <dgm:spPr/>
      <dgm:t>
        <a:bodyPr/>
        <a:lstStyle/>
        <a:p>
          <a:endParaRPr lang="en-US"/>
        </a:p>
      </dgm:t>
    </dgm:pt>
    <dgm:pt modelId="{5BD78CB4-5AAC-4354-B458-E893E3459150}">
      <dgm:prSet/>
      <dgm:spPr/>
      <dgm:t>
        <a:bodyPr/>
        <a:lstStyle/>
        <a:p>
          <a:r>
            <a:rPr lang="pt-BR"/>
            <a:t>https://homepages.dcc.ufmg.br/~cunha/teaching/20121/aeds2/shellsort.pdf</a:t>
          </a:r>
          <a:endParaRPr lang="en-US"/>
        </a:p>
      </dgm:t>
    </dgm:pt>
    <dgm:pt modelId="{6146ED6E-A63C-4E91-84B4-7D328427A0F3}" type="parTrans" cxnId="{8C4E51C4-E2BF-45DB-AF1F-CD986CB90C4C}">
      <dgm:prSet/>
      <dgm:spPr/>
      <dgm:t>
        <a:bodyPr/>
        <a:lstStyle/>
        <a:p>
          <a:endParaRPr lang="en-US"/>
        </a:p>
      </dgm:t>
    </dgm:pt>
    <dgm:pt modelId="{326DFDFB-79D9-45B2-914A-D8A7F017F9BD}" type="sibTrans" cxnId="{8C4E51C4-E2BF-45DB-AF1F-CD986CB90C4C}">
      <dgm:prSet/>
      <dgm:spPr/>
      <dgm:t>
        <a:bodyPr/>
        <a:lstStyle/>
        <a:p>
          <a:endParaRPr lang="en-US"/>
        </a:p>
      </dgm:t>
    </dgm:pt>
    <dgm:pt modelId="{9AB53432-862F-484D-BFEB-2C23E02AA851}">
      <dgm:prSet/>
      <dgm:spPr/>
      <dgm:t>
        <a:bodyPr/>
        <a:lstStyle/>
        <a:p>
          <a:r>
            <a:rPr lang="pt-BR"/>
            <a:t>https://www.youtube.com/watch?v=U_a0R_IbjSM</a:t>
          </a:r>
          <a:endParaRPr lang="en-US"/>
        </a:p>
      </dgm:t>
    </dgm:pt>
    <dgm:pt modelId="{F3305CE0-EB24-4261-8F33-499BE04FDFBB}" type="parTrans" cxnId="{8F061A5B-5D31-4AFA-819E-38A0C8C715A9}">
      <dgm:prSet/>
      <dgm:spPr/>
      <dgm:t>
        <a:bodyPr/>
        <a:lstStyle/>
        <a:p>
          <a:endParaRPr lang="en-US"/>
        </a:p>
      </dgm:t>
    </dgm:pt>
    <dgm:pt modelId="{DAF51E9F-1395-4389-A680-AB355A9FAAD2}" type="sibTrans" cxnId="{8F061A5B-5D31-4AFA-819E-38A0C8C715A9}">
      <dgm:prSet/>
      <dgm:spPr/>
      <dgm:t>
        <a:bodyPr/>
        <a:lstStyle/>
        <a:p>
          <a:endParaRPr lang="en-US"/>
        </a:p>
      </dgm:t>
    </dgm:pt>
    <dgm:pt modelId="{EF454678-631C-44AF-9066-495B70FA92FB}" type="pres">
      <dgm:prSet presAssocID="{00A7CD8A-C6C7-4A78-97BC-B4478B8818F2}" presName="linear" presStyleCnt="0">
        <dgm:presLayoutVars>
          <dgm:dir/>
          <dgm:animLvl val="lvl"/>
          <dgm:resizeHandles val="exact"/>
        </dgm:presLayoutVars>
      </dgm:prSet>
      <dgm:spPr/>
    </dgm:pt>
    <dgm:pt modelId="{3DB4D14B-E6BD-4838-923A-48CBB05816F0}" type="pres">
      <dgm:prSet presAssocID="{A13E00FA-C2AA-481D-AD72-573862FC7030}" presName="parentLin" presStyleCnt="0"/>
      <dgm:spPr/>
    </dgm:pt>
    <dgm:pt modelId="{CCC65231-AA3D-4E37-8F11-8413DDBCD182}" type="pres">
      <dgm:prSet presAssocID="{A13E00FA-C2AA-481D-AD72-573862FC7030}" presName="parentLeftMargin" presStyleLbl="node1" presStyleIdx="0" presStyleCnt="5"/>
      <dgm:spPr/>
    </dgm:pt>
    <dgm:pt modelId="{E9518AB4-010A-456B-9A64-9EA8ADE1E258}" type="pres">
      <dgm:prSet presAssocID="{A13E00FA-C2AA-481D-AD72-573862FC70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A8FFCF-FD11-47BC-A6F0-636D727D25BC}" type="pres">
      <dgm:prSet presAssocID="{A13E00FA-C2AA-481D-AD72-573862FC7030}" presName="negativeSpace" presStyleCnt="0"/>
      <dgm:spPr/>
    </dgm:pt>
    <dgm:pt modelId="{D7D686FF-70A1-4221-BEB1-64D9F3F2A6F2}" type="pres">
      <dgm:prSet presAssocID="{A13E00FA-C2AA-481D-AD72-573862FC7030}" presName="childText" presStyleLbl="conFgAcc1" presStyleIdx="0" presStyleCnt="5">
        <dgm:presLayoutVars>
          <dgm:bulletEnabled val="1"/>
        </dgm:presLayoutVars>
      </dgm:prSet>
      <dgm:spPr/>
    </dgm:pt>
    <dgm:pt modelId="{A4DE1792-1FA5-49B0-AC6E-951E9A93C4E7}" type="pres">
      <dgm:prSet presAssocID="{B96837DB-F350-46C4-9694-6CDD72F784AF}" presName="spaceBetweenRectangles" presStyleCnt="0"/>
      <dgm:spPr/>
    </dgm:pt>
    <dgm:pt modelId="{D12CEDA3-47A0-4236-9286-860C9CEB6553}" type="pres">
      <dgm:prSet presAssocID="{025D769E-9D2A-4D0B-BDA0-75962D9EF148}" presName="parentLin" presStyleCnt="0"/>
      <dgm:spPr/>
    </dgm:pt>
    <dgm:pt modelId="{91013D3D-E4E0-41A3-8384-C7AEDFAE1668}" type="pres">
      <dgm:prSet presAssocID="{025D769E-9D2A-4D0B-BDA0-75962D9EF148}" presName="parentLeftMargin" presStyleLbl="node1" presStyleIdx="0" presStyleCnt="5"/>
      <dgm:spPr/>
    </dgm:pt>
    <dgm:pt modelId="{A2EF17A8-D9AC-4CDD-9050-DF086DCFC1B1}" type="pres">
      <dgm:prSet presAssocID="{025D769E-9D2A-4D0B-BDA0-75962D9EF1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89B833-54CF-4E75-BE1E-6984930AF18F}" type="pres">
      <dgm:prSet presAssocID="{025D769E-9D2A-4D0B-BDA0-75962D9EF148}" presName="negativeSpace" presStyleCnt="0"/>
      <dgm:spPr/>
    </dgm:pt>
    <dgm:pt modelId="{EA187350-E47E-4054-97E4-DE836E417E4B}" type="pres">
      <dgm:prSet presAssocID="{025D769E-9D2A-4D0B-BDA0-75962D9EF148}" presName="childText" presStyleLbl="conFgAcc1" presStyleIdx="1" presStyleCnt="5">
        <dgm:presLayoutVars>
          <dgm:bulletEnabled val="1"/>
        </dgm:presLayoutVars>
      </dgm:prSet>
      <dgm:spPr/>
    </dgm:pt>
    <dgm:pt modelId="{041C7940-5F96-490F-988D-4076E407A75E}" type="pres">
      <dgm:prSet presAssocID="{66621049-DA9E-4D1F-8219-3A1B294AF3D9}" presName="spaceBetweenRectangles" presStyleCnt="0"/>
      <dgm:spPr/>
    </dgm:pt>
    <dgm:pt modelId="{B953CEE5-8368-4304-9AAD-FF699BD09800}" type="pres">
      <dgm:prSet presAssocID="{B93CB4F9-1D26-4DCC-858C-7EA71BE5F34C}" presName="parentLin" presStyleCnt="0"/>
      <dgm:spPr/>
    </dgm:pt>
    <dgm:pt modelId="{7D5C40AA-1B24-4AE5-8B31-52F8E2B5597E}" type="pres">
      <dgm:prSet presAssocID="{B93CB4F9-1D26-4DCC-858C-7EA71BE5F34C}" presName="parentLeftMargin" presStyleLbl="node1" presStyleIdx="1" presStyleCnt="5"/>
      <dgm:spPr/>
    </dgm:pt>
    <dgm:pt modelId="{747B8A6C-AEE9-4359-80A1-325E61E7CC58}" type="pres">
      <dgm:prSet presAssocID="{B93CB4F9-1D26-4DCC-858C-7EA71BE5F34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4FECF1-9393-4159-88B8-95644047BC29}" type="pres">
      <dgm:prSet presAssocID="{B93CB4F9-1D26-4DCC-858C-7EA71BE5F34C}" presName="negativeSpace" presStyleCnt="0"/>
      <dgm:spPr/>
    </dgm:pt>
    <dgm:pt modelId="{436B431D-B96E-4CF7-9678-0364F9C00270}" type="pres">
      <dgm:prSet presAssocID="{B93CB4F9-1D26-4DCC-858C-7EA71BE5F34C}" presName="childText" presStyleLbl="conFgAcc1" presStyleIdx="2" presStyleCnt="5">
        <dgm:presLayoutVars>
          <dgm:bulletEnabled val="1"/>
        </dgm:presLayoutVars>
      </dgm:prSet>
      <dgm:spPr/>
    </dgm:pt>
    <dgm:pt modelId="{027026C2-EFBD-4171-9EF4-BB03A87F8F60}" type="pres">
      <dgm:prSet presAssocID="{C83971E2-5D09-48B5-82A5-4ADC65FC35A8}" presName="spaceBetweenRectangles" presStyleCnt="0"/>
      <dgm:spPr/>
    </dgm:pt>
    <dgm:pt modelId="{6806A696-3781-4D07-9419-78AAA3DBAB5B}" type="pres">
      <dgm:prSet presAssocID="{5BD78CB4-5AAC-4354-B458-E893E3459150}" presName="parentLin" presStyleCnt="0"/>
      <dgm:spPr/>
    </dgm:pt>
    <dgm:pt modelId="{F15669B5-E8E6-4803-9DC2-5FE2B1123ED5}" type="pres">
      <dgm:prSet presAssocID="{5BD78CB4-5AAC-4354-B458-E893E3459150}" presName="parentLeftMargin" presStyleLbl="node1" presStyleIdx="2" presStyleCnt="5"/>
      <dgm:spPr/>
    </dgm:pt>
    <dgm:pt modelId="{D26E16A7-F57E-4800-BE87-D6524D48CA0A}" type="pres">
      <dgm:prSet presAssocID="{5BD78CB4-5AAC-4354-B458-E893E34591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E0F710-2985-4DF0-B855-C26AC0EA4D72}" type="pres">
      <dgm:prSet presAssocID="{5BD78CB4-5AAC-4354-B458-E893E3459150}" presName="negativeSpace" presStyleCnt="0"/>
      <dgm:spPr/>
    </dgm:pt>
    <dgm:pt modelId="{55700538-6367-4B5A-8417-CECF6061D46C}" type="pres">
      <dgm:prSet presAssocID="{5BD78CB4-5AAC-4354-B458-E893E3459150}" presName="childText" presStyleLbl="conFgAcc1" presStyleIdx="3" presStyleCnt="5">
        <dgm:presLayoutVars>
          <dgm:bulletEnabled val="1"/>
        </dgm:presLayoutVars>
      </dgm:prSet>
      <dgm:spPr/>
    </dgm:pt>
    <dgm:pt modelId="{5F22D9A4-678E-4ABF-BEAD-4A9839FE0A0A}" type="pres">
      <dgm:prSet presAssocID="{326DFDFB-79D9-45B2-914A-D8A7F017F9BD}" presName="spaceBetweenRectangles" presStyleCnt="0"/>
      <dgm:spPr/>
    </dgm:pt>
    <dgm:pt modelId="{59A04395-2EE9-4E58-AEE5-854FC4607B36}" type="pres">
      <dgm:prSet presAssocID="{9AB53432-862F-484D-BFEB-2C23E02AA851}" presName="parentLin" presStyleCnt="0"/>
      <dgm:spPr/>
    </dgm:pt>
    <dgm:pt modelId="{D0D2CBDB-5518-4A9B-958C-B09BCDECD5C9}" type="pres">
      <dgm:prSet presAssocID="{9AB53432-862F-484D-BFEB-2C23E02AA851}" presName="parentLeftMargin" presStyleLbl="node1" presStyleIdx="3" presStyleCnt="5"/>
      <dgm:spPr/>
    </dgm:pt>
    <dgm:pt modelId="{52EA376B-6EC2-457B-BEDD-98C69B5A5F86}" type="pres">
      <dgm:prSet presAssocID="{9AB53432-862F-484D-BFEB-2C23E02AA85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4900E07-5D23-4179-89F5-BAF926B8DEE2}" type="pres">
      <dgm:prSet presAssocID="{9AB53432-862F-484D-BFEB-2C23E02AA851}" presName="negativeSpace" presStyleCnt="0"/>
      <dgm:spPr/>
    </dgm:pt>
    <dgm:pt modelId="{5D8600A8-9131-4E64-A88A-184E849AE969}" type="pres">
      <dgm:prSet presAssocID="{9AB53432-862F-484D-BFEB-2C23E02AA85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FF14403-65DB-4350-912D-764B5F8262FB}" type="presOf" srcId="{A13E00FA-C2AA-481D-AD72-573862FC7030}" destId="{CCC65231-AA3D-4E37-8F11-8413DDBCD182}" srcOrd="0" destOrd="0" presId="urn:microsoft.com/office/officeart/2005/8/layout/list1"/>
    <dgm:cxn modelId="{C2543A1B-3482-4B08-862F-0FA7E5DE9BCF}" type="presOf" srcId="{A13E00FA-C2AA-481D-AD72-573862FC7030}" destId="{E9518AB4-010A-456B-9A64-9EA8ADE1E258}" srcOrd="1" destOrd="0" presId="urn:microsoft.com/office/officeart/2005/8/layout/list1"/>
    <dgm:cxn modelId="{C5399F2F-FF14-48A8-96B7-746B05C6D689}" type="presOf" srcId="{5BD78CB4-5AAC-4354-B458-E893E3459150}" destId="{D26E16A7-F57E-4800-BE87-D6524D48CA0A}" srcOrd="1" destOrd="0" presId="urn:microsoft.com/office/officeart/2005/8/layout/list1"/>
    <dgm:cxn modelId="{CAA7F432-03CC-4030-A312-151F638F27F8}" type="presOf" srcId="{025D769E-9D2A-4D0B-BDA0-75962D9EF148}" destId="{91013D3D-E4E0-41A3-8384-C7AEDFAE1668}" srcOrd="0" destOrd="0" presId="urn:microsoft.com/office/officeart/2005/8/layout/list1"/>
    <dgm:cxn modelId="{253E6C3B-FF10-4CF4-B014-31184E0150D7}" type="presOf" srcId="{00A7CD8A-C6C7-4A78-97BC-B4478B8818F2}" destId="{EF454678-631C-44AF-9066-495B70FA92FB}" srcOrd="0" destOrd="0" presId="urn:microsoft.com/office/officeart/2005/8/layout/list1"/>
    <dgm:cxn modelId="{F2E7463C-2CAA-4200-A6AF-DC524695AF5E}" type="presOf" srcId="{9AB53432-862F-484D-BFEB-2C23E02AA851}" destId="{52EA376B-6EC2-457B-BEDD-98C69B5A5F86}" srcOrd="1" destOrd="0" presId="urn:microsoft.com/office/officeart/2005/8/layout/list1"/>
    <dgm:cxn modelId="{BB1BFD3C-47C3-44ED-81E9-EF8E9E8708B5}" type="presOf" srcId="{025D769E-9D2A-4D0B-BDA0-75962D9EF148}" destId="{A2EF17A8-D9AC-4CDD-9050-DF086DCFC1B1}" srcOrd="1" destOrd="0" presId="urn:microsoft.com/office/officeart/2005/8/layout/list1"/>
    <dgm:cxn modelId="{8F061A5B-5D31-4AFA-819E-38A0C8C715A9}" srcId="{00A7CD8A-C6C7-4A78-97BC-B4478B8818F2}" destId="{9AB53432-862F-484D-BFEB-2C23E02AA851}" srcOrd="4" destOrd="0" parTransId="{F3305CE0-EB24-4261-8F33-499BE04FDFBB}" sibTransId="{DAF51E9F-1395-4389-A680-AB355A9FAAD2}"/>
    <dgm:cxn modelId="{FE02D66E-423A-41D3-9027-50341783EF4C}" srcId="{00A7CD8A-C6C7-4A78-97BC-B4478B8818F2}" destId="{025D769E-9D2A-4D0B-BDA0-75962D9EF148}" srcOrd="1" destOrd="0" parTransId="{9B15E8A0-039D-4427-BE10-32456AD04904}" sibTransId="{66621049-DA9E-4D1F-8219-3A1B294AF3D9}"/>
    <dgm:cxn modelId="{E21E2F6F-CF88-4A3B-8D08-4519D507631F}" srcId="{00A7CD8A-C6C7-4A78-97BC-B4478B8818F2}" destId="{A13E00FA-C2AA-481D-AD72-573862FC7030}" srcOrd="0" destOrd="0" parTransId="{1D948569-8EB1-4A3E-8D6B-0D0449B0125C}" sibTransId="{B96837DB-F350-46C4-9694-6CDD72F784AF}"/>
    <dgm:cxn modelId="{C02D5071-3DA7-4F75-AB31-60E90ABB2D5C}" type="presOf" srcId="{B93CB4F9-1D26-4DCC-858C-7EA71BE5F34C}" destId="{7D5C40AA-1B24-4AE5-8B31-52F8E2B5597E}" srcOrd="0" destOrd="0" presId="urn:microsoft.com/office/officeart/2005/8/layout/list1"/>
    <dgm:cxn modelId="{66053E72-4B7E-48BE-8C1F-46889BFBD685}" srcId="{00A7CD8A-C6C7-4A78-97BC-B4478B8818F2}" destId="{B93CB4F9-1D26-4DCC-858C-7EA71BE5F34C}" srcOrd="2" destOrd="0" parTransId="{D9EE4BBF-A6E8-4A50-A668-102A96B05F77}" sibTransId="{C83971E2-5D09-48B5-82A5-4ADC65FC35A8}"/>
    <dgm:cxn modelId="{784FE689-18AE-4B8C-A3AF-D24D89C10DC4}" type="presOf" srcId="{9AB53432-862F-484D-BFEB-2C23E02AA851}" destId="{D0D2CBDB-5518-4A9B-958C-B09BCDECD5C9}" srcOrd="0" destOrd="0" presId="urn:microsoft.com/office/officeart/2005/8/layout/list1"/>
    <dgm:cxn modelId="{8C4E51C4-E2BF-45DB-AF1F-CD986CB90C4C}" srcId="{00A7CD8A-C6C7-4A78-97BC-B4478B8818F2}" destId="{5BD78CB4-5AAC-4354-B458-E893E3459150}" srcOrd="3" destOrd="0" parTransId="{6146ED6E-A63C-4E91-84B4-7D328427A0F3}" sibTransId="{326DFDFB-79D9-45B2-914A-D8A7F017F9BD}"/>
    <dgm:cxn modelId="{2222FBE5-1FD2-4512-BC40-3FD3C6FA0F81}" type="presOf" srcId="{B93CB4F9-1D26-4DCC-858C-7EA71BE5F34C}" destId="{747B8A6C-AEE9-4359-80A1-325E61E7CC58}" srcOrd="1" destOrd="0" presId="urn:microsoft.com/office/officeart/2005/8/layout/list1"/>
    <dgm:cxn modelId="{8A80E6F6-0419-4033-A627-2AF2177D2D69}" type="presOf" srcId="{5BD78CB4-5AAC-4354-B458-E893E3459150}" destId="{F15669B5-E8E6-4803-9DC2-5FE2B1123ED5}" srcOrd="0" destOrd="0" presId="urn:microsoft.com/office/officeart/2005/8/layout/list1"/>
    <dgm:cxn modelId="{283FD068-8C28-49D0-80AE-10A41AD944D7}" type="presParOf" srcId="{EF454678-631C-44AF-9066-495B70FA92FB}" destId="{3DB4D14B-E6BD-4838-923A-48CBB05816F0}" srcOrd="0" destOrd="0" presId="urn:microsoft.com/office/officeart/2005/8/layout/list1"/>
    <dgm:cxn modelId="{A14F61A2-2C8D-4AB2-A8CD-390620D4CB2B}" type="presParOf" srcId="{3DB4D14B-E6BD-4838-923A-48CBB05816F0}" destId="{CCC65231-AA3D-4E37-8F11-8413DDBCD182}" srcOrd="0" destOrd="0" presId="urn:microsoft.com/office/officeart/2005/8/layout/list1"/>
    <dgm:cxn modelId="{AD61DE85-5546-4CAF-B905-C01A6B3EDDF4}" type="presParOf" srcId="{3DB4D14B-E6BD-4838-923A-48CBB05816F0}" destId="{E9518AB4-010A-456B-9A64-9EA8ADE1E258}" srcOrd="1" destOrd="0" presId="urn:microsoft.com/office/officeart/2005/8/layout/list1"/>
    <dgm:cxn modelId="{52846670-6B97-4263-8500-ABEA162693C7}" type="presParOf" srcId="{EF454678-631C-44AF-9066-495B70FA92FB}" destId="{E2A8FFCF-FD11-47BC-A6F0-636D727D25BC}" srcOrd="1" destOrd="0" presId="urn:microsoft.com/office/officeart/2005/8/layout/list1"/>
    <dgm:cxn modelId="{B9114683-7463-4E06-8F83-F5E2FC6CA1EA}" type="presParOf" srcId="{EF454678-631C-44AF-9066-495B70FA92FB}" destId="{D7D686FF-70A1-4221-BEB1-64D9F3F2A6F2}" srcOrd="2" destOrd="0" presId="urn:microsoft.com/office/officeart/2005/8/layout/list1"/>
    <dgm:cxn modelId="{89DB358E-4E0C-473B-BCCC-E20B32EB2955}" type="presParOf" srcId="{EF454678-631C-44AF-9066-495B70FA92FB}" destId="{A4DE1792-1FA5-49B0-AC6E-951E9A93C4E7}" srcOrd="3" destOrd="0" presId="urn:microsoft.com/office/officeart/2005/8/layout/list1"/>
    <dgm:cxn modelId="{FF790D92-F940-4543-B87E-B6E9EE243B08}" type="presParOf" srcId="{EF454678-631C-44AF-9066-495B70FA92FB}" destId="{D12CEDA3-47A0-4236-9286-860C9CEB6553}" srcOrd="4" destOrd="0" presId="urn:microsoft.com/office/officeart/2005/8/layout/list1"/>
    <dgm:cxn modelId="{F913A0ED-BD4A-486E-A42E-E57BCCFA64C2}" type="presParOf" srcId="{D12CEDA3-47A0-4236-9286-860C9CEB6553}" destId="{91013D3D-E4E0-41A3-8384-C7AEDFAE1668}" srcOrd="0" destOrd="0" presId="urn:microsoft.com/office/officeart/2005/8/layout/list1"/>
    <dgm:cxn modelId="{14B9C7DF-1183-4A4E-AFD2-031B49FD3EF3}" type="presParOf" srcId="{D12CEDA3-47A0-4236-9286-860C9CEB6553}" destId="{A2EF17A8-D9AC-4CDD-9050-DF086DCFC1B1}" srcOrd="1" destOrd="0" presId="urn:microsoft.com/office/officeart/2005/8/layout/list1"/>
    <dgm:cxn modelId="{9BA4375A-E346-4253-B55B-54BA346439D6}" type="presParOf" srcId="{EF454678-631C-44AF-9066-495B70FA92FB}" destId="{4489B833-54CF-4E75-BE1E-6984930AF18F}" srcOrd="5" destOrd="0" presId="urn:microsoft.com/office/officeart/2005/8/layout/list1"/>
    <dgm:cxn modelId="{2661FA98-6C4D-4E93-A5D7-3457A99416F9}" type="presParOf" srcId="{EF454678-631C-44AF-9066-495B70FA92FB}" destId="{EA187350-E47E-4054-97E4-DE836E417E4B}" srcOrd="6" destOrd="0" presId="urn:microsoft.com/office/officeart/2005/8/layout/list1"/>
    <dgm:cxn modelId="{EF42AF2C-FE9D-4190-A045-B98C6FD8A878}" type="presParOf" srcId="{EF454678-631C-44AF-9066-495B70FA92FB}" destId="{041C7940-5F96-490F-988D-4076E407A75E}" srcOrd="7" destOrd="0" presId="urn:microsoft.com/office/officeart/2005/8/layout/list1"/>
    <dgm:cxn modelId="{C249E6A0-1C81-4023-85C8-6F214BE7BAFF}" type="presParOf" srcId="{EF454678-631C-44AF-9066-495B70FA92FB}" destId="{B953CEE5-8368-4304-9AAD-FF699BD09800}" srcOrd="8" destOrd="0" presId="urn:microsoft.com/office/officeart/2005/8/layout/list1"/>
    <dgm:cxn modelId="{2EB20552-9BFE-4539-ADD1-3FACC967987A}" type="presParOf" srcId="{B953CEE5-8368-4304-9AAD-FF699BD09800}" destId="{7D5C40AA-1B24-4AE5-8B31-52F8E2B5597E}" srcOrd="0" destOrd="0" presId="urn:microsoft.com/office/officeart/2005/8/layout/list1"/>
    <dgm:cxn modelId="{74CE6B20-B7C6-483B-A23C-E9C683651FF1}" type="presParOf" srcId="{B953CEE5-8368-4304-9AAD-FF699BD09800}" destId="{747B8A6C-AEE9-4359-80A1-325E61E7CC58}" srcOrd="1" destOrd="0" presId="urn:microsoft.com/office/officeart/2005/8/layout/list1"/>
    <dgm:cxn modelId="{88D43E9C-BCCA-458C-9FBD-99208473DB11}" type="presParOf" srcId="{EF454678-631C-44AF-9066-495B70FA92FB}" destId="{BC4FECF1-9393-4159-88B8-95644047BC29}" srcOrd="9" destOrd="0" presId="urn:microsoft.com/office/officeart/2005/8/layout/list1"/>
    <dgm:cxn modelId="{D32B47F9-3269-4E89-8294-E140999A1F6B}" type="presParOf" srcId="{EF454678-631C-44AF-9066-495B70FA92FB}" destId="{436B431D-B96E-4CF7-9678-0364F9C00270}" srcOrd="10" destOrd="0" presId="urn:microsoft.com/office/officeart/2005/8/layout/list1"/>
    <dgm:cxn modelId="{EFEC1FD8-FA65-402F-8C54-DBD0B75ED552}" type="presParOf" srcId="{EF454678-631C-44AF-9066-495B70FA92FB}" destId="{027026C2-EFBD-4171-9EF4-BB03A87F8F60}" srcOrd="11" destOrd="0" presId="urn:microsoft.com/office/officeart/2005/8/layout/list1"/>
    <dgm:cxn modelId="{ECB2E124-3378-417F-B23F-9D94414641BB}" type="presParOf" srcId="{EF454678-631C-44AF-9066-495B70FA92FB}" destId="{6806A696-3781-4D07-9419-78AAA3DBAB5B}" srcOrd="12" destOrd="0" presId="urn:microsoft.com/office/officeart/2005/8/layout/list1"/>
    <dgm:cxn modelId="{B099E04F-0AF4-4F69-8A9B-4C943CA6FD9F}" type="presParOf" srcId="{6806A696-3781-4D07-9419-78AAA3DBAB5B}" destId="{F15669B5-E8E6-4803-9DC2-5FE2B1123ED5}" srcOrd="0" destOrd="0" presId="urn:microsoft.com/office/officeart/2005/8/layout/list1"/>
    <dgm:cxn modelId="{87FC39E2-5A1B-4D61-B64A-104706A1F73D}" type="presParOf" srcId="{6806A696-3781-4D07-9419-78AAA3DBAB5B}" destId="{D26E16A7-F57E-4800-BE87-D6524D48CA0A}" srcOrd="1" destOrd="0" presId="urn:microsoft.com/office/officeart/2005/8/layout/list1"/>
    <dgm:cxn modelId="{37E8F179-B011-45C8-BD09-EFE2522B98ED}" type="presParOf" srcId="{EF454678-631C-44AF-9066-495B70FA92FB}" destId="{19E0F710-2985-4DF0-B855-C26AC0EA4D72}" srcOrd="13" destOrd="0" presId="urn:microsoft.com/office/officeart/2005/8/layout/list1"/>
    <dgm:cxn modelId="{FAFFD5C3-A164-4606-AA96-9644DEAA5514}" type="presParOf" srcId="{EF454678-631C-44AF-9066-495B70FA92FB}" destId="{55700538-6367-4B5A-8417-CECF6061D46C}" srcOrd="14" destOrd="0" presId="urn:microsoft.com/office/officeart/2005/8/layout/list1"/>
    <dgm:cxn modelId="{F7A663E5-9AEC-46C3-9E8A-836C23EE53D6}" type="presParOf" srcId="{EF454678-631C-44AF-9066-495B70FA92FB}" destId="{5F22D9A4-678E-4ABF-BEAD-4A9839FE0A0A}" srcOrd="15" destOrd="0" presId="urn:microsoft.com/office/officeart/2005/8/layout/list1"/>
    <dgm:cxn modelId="{1D1AE861-BD01-4A0D-95E5-70FCBB169FF3}" type="presParOf" srcId="{EF454678-631C-44AF-9066-495B70FA92FB}" destId="{59A04395-2EE9-4E58-AEE5-854FC4607B36}" srcOrd="16" destOrd="0" presId="urn:microsoft.com/office/officeart/2005/8/layout/list1"/>
    <dgm:cxn modelId="{8F647807-ADF2-4E3F-BD75-CB1379F310A8}" type="presParOf" srcId="{59A04395-2EE9-4E58-AEE5-854FC4607B36}" destId="{D0D2CBDB-5518-4A9B-958C-B09BCDECD5C9}" srcOrd="0" destOrd="0" presId="urn:microsoft.com/office/officeart/2005/8/layout/list1"/>
    <dgm:cxn modelId="{C8FB6264-422E-4E95-B2C3-1C1FACB11098}" type="presParOf" srcId="{59A04395-2EE9-4E58-AEE5-854FC4607B36}" destId="{52EA376B-6EC2-457B-BEDD-98C69B5A5F86}" srcOrd="1" destOrd="0" presId="urn:microsoft.com/office/officeart/2005/8/layout/list1"/>
    <dgm:cxn modelId="{74F6ED87-55E0-4113-9009-E6072D489B8A}" type="presParOf" srcId="{EF454678-631C-44AF-9066-495B70FA92FB}" destId="{94900E07-5D23-4179-89F5-BAF926B8DEE2}" srcOrd="17" destOrd="0" presId="urn:microsoft.com/office/officeart/2005/8/layout/list1"/>
    <dgm:cxn modelId="{B009B3DC-B3B1-48D1-A356-B59E29C96EF3}" type="presParOf" srcId="{EF454678-631C-44AF-9066-495B70FA92FB}" destId="{5D8600A8-9131-4E64-A88A-184E849AE96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8548B-AF8F-40F7-9B36-2B758ED0E1E4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E94D08-5F02-4A55-A1EA-0B8E15058585}">
      <dgm:prSet/>
      <dgm:spPr/>
      <dgm:t>
        <a:bodyPr/>
        <a:lstStyle/>
        <a:p>
          <a:r>
            <a:rPr lang="pt-BR" dirty="0"/>
            <a:t>Cristiano Furlan  214660</a:t>
          </a:r>
          <a:endParaRPr lang="en-US" dirty="0"/>
        </a:p>
      </dgm:t>
    </dgm:pt>
    <dgm:pt modelId="{FCBED7EE-37A2-4A94-97DA-6EE00B041F65}" type="parTrans" cxnId="{A179577E-4266-4258-B2F3-A020E292E67C}">
      <dgm:prSet/>
      <dgm:spPr/>
      <dgm:t>
        <a:bodyPr/>
        <a:lstStyle/>
        <a:p>
          <a:endParaRPr lang="en-US"/>
        </a:p>
      </dgm:t>
    </dgm:pt>
    <dgm:pt modelId="{83E9B904-A61B-4DC9-8133-DC391EAB4CBF}" type="sibTrans" cxnId="{A179577E-4266-4258-B2F3-A020E292E67C}">
      <dgm:prSet/>
      <dgm:spPr/>
      <dgm:t>
        <a:bodyPr/>
        <a:lstStyle/>
        <a:p>
          <a:endParaRPr lang="en-US"/>
        </a:p>
      </dgm:t>
    </dgm:pt>
    <dgm:pt modelId="{53808EEB-2773-4143-8377-534F2E7D3EFE}">
      <dgm:prSet/>
      <dgm:spPr/>
      <dgm:t>
        <a:bodyPr/>
        <a:lstStyle/>
        <a:p>
          <a:r>
            <a:rPr lang="pt-BR" dirty="0"/>
            <a:t>Igor da Silva </a:t>
          </a:r>
          <a:r>
            <a:rPr lang="pt-BR" dirty="0" err="1"/>
            <a:t>Gouvea</a:t>
          </a:r>
          <a:r>
            <a:rPr lang="pt-BR" dirty="0"/>
            <a:t> 217956</a:t>
          </a:r>
          <a:endParaRPr lang="en-US" dirty="0"/>
        </a:p>
      </dgm:t>
    </dgm:pt>
    <dgm:pt modelId="{327E42B7-A8CA-46B2-87CC-F931AACC1603}" type="parTrans" cxnId="{8AB5AB28-2D1C-40E8-9BB2-D6AD07C6D12C}">
      <dgm:prSet/>
      <dgm:spPr/>
      <dgm:t>
        <a:bodyPr/>
        <a:lstStyle/>
        <a:p>
          <a:endParaRPr lang="en-US"/>
        </a:p>
      </dgm:t>
    </dgm:pt>
    <dgm:pt modelId="{D98CDB12-4117-4411-B164-D939636004F7}" type="sibTrans" cxnId="{8AB5AB28-2D1C-40E8-9BB2-D6AD07C6D12C}">
      <dgm:prSet/>
      <dgm:spPr/>
      <dgm:t>
        <a:bodyPr/>
        <a:lstStyle/>
        <a:p>
          <a:endParaRPr lang="en-US"/>
        </a:p>
      </dgm:t>
    </dgm:pt>
    <dgm:pt modelId="{EA722551-A6D2-44CB-969C-F9232A1DDA79}">
      <dgm:prSet/>
      <dgm:spPr/>
      <dgm:t>
        <a:bodyPr/>
        <a:lstStyle/>
        <a:p>
          <a:r>
            <a:rPr lang="pt-BR" dirty="0"/>
            <a:t>Matheus </a:t>
          </a:r>
          <a:r>
            <a:rPr lang="pt-BR" dirty="0" err="1"/>
            <a:t>Cumpian</a:t>
          </a:r>
          <a:r>
            <a:rPr lang="pt-BR"/>
            <a:t> 222182</a:t>
          </a:r>
          <a:endParaRPr lang="en-US"/>
        </a:p>
      </dgm:t>
    </dgm:pt>
    <dgm:pt modelId="{E4848D9F-B885-4A77-B636-3687B526651D}" type="parTrans" cxnId="{93C5A737-0CD2-416C-8061-295DE922E5F2}">
      <dgm:prSet/>
      <dgm:spPr/>
      <dgm:t>
        <a:bodyPr/>
        <a:lstStyle/>
        <a:p>
          <a:endParaRPr lang="en-US"/>
        </a:p>
      </dgm:t>
    </dgm:pt>
    <dgm:pt modelId="{B992084B-3EB2-4932-8026-1F55CE00AE0F}" type="sibTrans" cxnId="{93C5A737-0CD2-416C-8061-295DE922E5F2}">
      <dgm:prSet/>
      <dgm:spPr/>
      <dgm:t>
        <a:bodyPr/>
        <a:lstStyle/>
        <a:p>
          <a:endParaRPr lang="en-US"/>
        </a:p>
      </dgm:t>
    </dgm:pt>
    <dgm:pt modelId="{7258F692-A041-4F3F-B7E0-381B7C7E91E1}">
      <dgm:prSet/>
      <dgm:spPr/>
      <dgm:t>
        <a:bodyPr/>
        <a:lstStyle/>
        <a:p>
          <a:r>
            <a:rPr lang="pt-BR"/>
            <a:t>Matheus </a:t>
          </a:r>
          <a:r>
            <a:rPr lang="pt-BR" dirty="0" err="1"/>
            <a:t>Rosisca</a:t>
          </a:r>
          <a:r>
            <a:rPr lang="pt-BR"/>
            <a:t> Padovani 22360</a:t>
          </a:r>
        </a:p>
      </dgm:t>
    </dgm:pt>
    <dgm:pt modelId="{09B60ED0-A79C-4FBA-81BE-F85E4D628150}" type="parTrans" cxnId="{E0588D7C-B412-4D94-9434-ED0E2D2FBB63}">
      <dgm:prSet/>
      <dgm:spPr/>
    </dgm:pt>
    <dgm:pt modelId="{C50AA04A-57D2-48E6-B2EA-3EA0033C9991}" type="sibTrans" cxnId="{E0588D7C-B412-4D94-9434-ED0E2D2FBB63}">
      <dgm:prSet/>
      <dgm:spPr/>
    </dgm:pt>
    <dgm:pt modelId="{4A6B65B8-3EAB-43E8-9700-8668802C59C0}" type="pres">
      <dgm:prSet presAssocID="{6078548B-AF8F-40F7-9B36-2B758ED0E1E4}" presName="matrix" presStyleCnt="0">
        <dgm:presLayoutVars>
          <dgm:chMax val="1"/>
          <dgm:dir/>
          <dgm:resizeHandles val="exact"/>
        </dgm:presLayoutVars>
      </dgm:prSet>
      <dgm:spPr/>
    </dgm:pt>
    <dgm:pt modelId="{C040D952-FAC2-465F-B6C2-1C5A15B740D6}" type="pres">
      <dgm:prSet presAssocID="{6078548B-AF8F-40F7-9B36-2B758ED0E1E4}" presName="diamond" presStyleLbl="bgShp" presStyleIdx="0" presStyleCnt="1"/>
      <dgm:spPr/>
    </dgm:pt>
    <dgm:pt modelId="{9DD99338-0327-4E89-8D78-2EC2F14BB6C4}" type="pres">
      <dgm:prSet presAssocID="{6078548B-AF8F-40F7-9B36-2B758ED0E1E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E353A6-6528-4CAC-846B-B55592AF46BE}" type="pres">
      <dgm:prSet presAssocID="{6078548B-AF8F-40F7-9B36-2B758ED0E1E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A7AE42-9EB0-457C-A1C8-D706FC3E878C}" type="pres">
      <dgm:prSet presAssocID="{6078548B-AF8F-40F7-9B36-2B758ED0E1E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0A7F587-3F40-4634-96BA-DAE6EB094D27}" type="pres">
      <dgm:prSet presAssocID="{6078548B-AF8F-40F7-9B36-2B758ED0E1E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AB5AB28-2D1C-40E8-9BB2-D6AD07C6D12C}" srcId="{6078548B-AF8F-40F7-9B36-2B758ED0E1E4}" destId="{53808EEB-2773-4143-8377-534F2E7D3EFE}" srcOrd="1" destOrd="0" parTransId="{327E42B7-A8CA-46B2-87CC-F931AACC1603}" sibTransId="{D98CDB12-4117-4411-B164-D939636004F7}"/>
    <dgm:cxn modelId="{93C5A737-0CD2-416C-8061-295DE922E5F2}" srcId="{6078548B-AF8F-40F7-9B36-2B758ED0E1E4}" destId="{EA722551-A6D2-44CB-969C-F9232A1DDA79}" srcOrd="2" destOrd="0" parTransId="{E4848D9F-B885-4A77-B636-3687B526651D}" sibTransId="{B992084B-3EB2-4932-8026-1F55CE00AE0F}"/>
    <dgm:cxn modelId="{D34D7752-E3DC-455C-8B6D-7E0CC152A90B}" type="presOf" srcId="{EA722551-A6D2-44CB-969C-F9232A1DDA79}" destId="{FCA7AE42-9EB0-457C-A1C8-D706FC3E878C}" srcOrd="0" destOrd="0" presId="urn:microsoft.com/office/officeart/2005/8/layout/matrix3"/>
    <dgm:cxn modelId="{F81ED074-9AFF-468B-B3F5-BC1AAD1DE079}" type="presOf" srcId="{6078548B-AF8F-40F7-9B36-2B758ED0E1E4}" destId="{4A6B65B8-3EAB-43E8-9700-8668802C59C0}" srcOrd="0" destOrd="0" presId="urn:microsoft.com/office/officeart/2005/8/layout/matrix3"/>
    <dgm:cxn modelId="{FE987778-3F4F-4B7C-88EA-ED1552ED6AEA}" type="presOf" srcId="{4FE94D08-5F02-4A55-A1EA-0B8E15058585}" destId="{9DD99338-0327-4E89-8D78-2EC2F14BB6C4}" srcOrd="0" destOrd="0" presId="urn:microsoft.com/office/officeart/2005/8/layout/matrix3"/>
    <dgm:cxn modelId="{E0588D7C-B412-4D94-9434-ED0E2D2FBB63}" srcId="{6078548B-AF8F-40F7-9B36-2B758ED0E1E4}" destId="{7258F692-A041-4F3F-B7E0-381B7C7E91E1}" srcOrd="3" destOrd="0" parTransId="{09B60ED0-A79C-4FBA-81BE-F85E4D628150}" sibTransId="{C50AA04A-57D2-48E6-B2EA-3EA0033C9991}"/>
    <dgm:cxn modelId="{B0A5C77C-403E-40BC-A88D-67FB8942EFA5}" type="presOf" srcId="{53808EEB-2773-4143-8377-534F2E7D3EFE}" destId="{9FE353A6-6528-4CAC-846B-B55592AF46BE}" srcOrd="0" destOrd="0" presId="urn:microsoft.com/office/officeart/2005/8/layout/matrix3"/>
    <dgm:cxn modelId="{A179577E-4266-4258-B2F3-A020E292E67C}" srcId="{6078548B-AF8F-40F7-9B36-2B758ED0E1E4}" destId="{4FE94D08-5F02-4A55-A1EA-0B8E15058585}" srcOrd="0" destOrd="0" parTransId="{FCBED7EE-37A2-4A94-97DA-6EE00B041F65}" sibTransId="{83E9B904-A61B-4DC9-8133-DC391EAB4CBF}"/>
    <dgm:cxn modelId="{BD5109C4-4B43-4027-9FDB-E28D10AF41B9}" type="presOf" srcId="{7258F692-A041-4F3F-B7E0-381B7C7E91E1}" destId="{20A7F587-3F40-4634-96BA-DAE6EB094D27}" srcOrd="0" destOrd="0" presId="urn:microsoft.com/office/officeart/2005/8/layout/matrix3"/>
    <dgm:cxn modelId="{E065AB4F-E434-4BDF-831D-CF4D6CEE7077}" type="presParOf" srcId="{4A6B65B8-3EAB-43E8-9700-8668802C59C0}" destId="{C040D952-FAC2-465F-B6C2-1C5A15B740D6}" srcOrd="0" destOrd="0" presId="urn:microsoft.com/office/officeart/2005/8/layout/matrix3"/>
    <dgm:cxn modelId="{93B4A9A5-0428-4628-818A-D848EAD4454D}" type="presParOf" srcId="{4A6B65B8-3EAB-43E8-9700-8668802C59C0}" destId="{9DD99338-0327-4E89-8D78-2EC2F14BB6C4}" srcOrd="1" destOrd="0" presId="urn:microsoft.com/office/officeart/2005/8/layout/matrix3"/>
    <dgm:cxn modelId="{D89D468D-9127-482E-9C59-344ECE144CD7}" type="presParOf" srcId="{4A6B65B8-3EAB-43E8-9700-8668802C59C0}" destId="{9FE353A6-6528-4CAC-846B-B55592AF46BE}" srcOrd="2" destOrd="0" presId="urn:microsoft.com/office/officeart/2005/8/layout/matrix3"/>
    <dgm:cxn modelId="{89532D98-E913-47C0-95CD-0BC994FC23E5}" type="presParOf" srcId="{4A6B65B8-3EAB-43E8-9700-8668802C59C0}" destId="{FCA7AE42-9EB0-457C-A1C8-D706FC3E878C}" srcOrd="3" destOrd="0" presId="urn:microsoft.com/office/officeart/2005/8/layout/matrix3"/>
    <dgm:cxn modelId="{A78FD24B-A9E4-4AEB-B8CE-F034E7571B84}" type="presParOf" srcId="{4A6B65B8-3EAB-43E8-9700-8668802C59C0}" destId="{20A7F587-3F40-4634-96BA-DAE6EB094D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86FF-70A1-4221-BEB1-64D9F3F2A6F2}">
      <dsp:nvSpPr>
        <dsp:cNvPr id="0" name=""/>
        <dsp:cNvSpPr/>
      </dsp:nvSpPr>
      <dsp:spPr>
        <a:xfrm>
          <a:off x="0" y="262009"/>
          <a:ext cx="10179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18AB4-010A-456B-9A64-9EA8ADE1E258}">
      <dsp:nvSpPr>
        <dsp:cNvPr id="0" name=""/>
        <dsp:cNvSpPr/>
      </dsp:nvSpPr>
      <dsp:spPr>
        <a:xfrm>
          <a:off x="508952" y="25849"/>
          <a:ext cx="712533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https://homepages.dcc.ufmg.br/~cunha/teaching/20121/aeds2/shellsort.pdf</a:t>
          </a:r>
          <a:endParaRPr lang="en-US" sz="1600" kern="1200"/>
        </a:p>
      </dsp:txBody>
      <dsp:txXfrm>
        <a:off x="532009" y="48906"/>
        <a:ext cx="7079221" cy="426206"/>
      </dsp:txXfrm>
    </dsp:sp>
    <dsp:sp modelId="{EA187350-E47E-4054-97E4-DE836E417E4B}">
      <dsp:nvSpPr>
        <dsp:cNvPr id="0" name=""/>
        <dsp:cNvSpPr/>
      </dsp:nvSpPr>
      <dsp:spPr>
        <a:xfrm>
          <a:off x="0" y="987769"/>
          <a:ext cx="10179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F17A8-D9AC-4CDD-9050-DF086DCFC1B1}">
      <dsp:nvSpPr>
        <dsp:cNvPr id="0" name=""/>
        <dsp:cNvSpPr/>
      </dsp:nvSpPr>
      <dsp:spPr>
        <a:xfrm>
          <a:off x="508952" y="751610"/>
          <a:ext cx="712533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https://pt.wikipedia.org/wiki/Shell_sort</a:t>
          </a:r>
          <a:endParaRPr lang="en-US" sz="1600" kern="1200"/>
        </a:p>
      </dsp:txBody>
      <dsp:txXfrm>
        <a:off x="532009" y="774667"/>
        <a:ext cx="7079221" cy="426206"/>
      </dsp:txXfrm>
    </dsp:sp>
    <dsp:sp modelId="{436B431D-B96E-4CF7-9678-0364F9C00270}">
      <dsp:nvSpPr>
        <dsp:cNvPr id="0" name=""/>
        <dsp:cNvSpPr/>
      </dsp:nvSpPr>
      <dsp:spPr>
        <a:xfrm>
          <a:off x="0" y="1713529"/>
          <a:ext cx="10179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B8A6C-AEE9-4359-80A1-325E61E7CC58}">
      <dsp:nvSpPr>
        <dsp:cNvPr id="0" name=""/>
        <dsp:cNvSpPr/>
      </dsp:nvSpPr>
      <dsp:spPr>
        <a:xfrm>
          <a:off x="508952" y="1477369"/>
          <a:ext cx="712533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https://www.youtube.com/watch?v=M3bS6w1R434</a:t>
          </a:r>
          <a:endParaRPr lang="en-US" sz="1600" kern="1200"/>
        </a:p>
      </dsp:txBody>
      <dsp:txXfrm>
        <a:off x="532009" y="1500426"/>
        <a:ext cx="7079221" cy="426206"/>
      </dsp:txXfrm>
    </dsp:sp>
    <dsp:sp modelId="{55700538-6367-4B5A-8417-CECF6061D46C}">
      <dsp:nvSpPr>
        <dsp:cNvPr id="0" name=""/>
        <dsp:cNvSpPr/>
      </dsp:nvSpPr>
      <dsp:spPr>
        <a:xfrm>
          <a:off x="0" y="2439289"/>
          <a:ext cx="10179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E16A7-F57E-4800-BE87-D6524D48CA0A}">
      <dsp:nvSpPr>
        <dsp:cNvPr id="0" name=""/>
        <dsp:cNvSpPr/>
      </dsp:nvSpPr>
      <dsp:spPr>
        <a:xfrm>
          <a:off x="508952" y="2203129"/>
          <a:ext cx="712533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https://homepages.dcc.ufmg.br/~cunha/teaching/20121/aeds2/shellsort.pdf</a:t>
          </a:r>
          <a:endParaRPr lang="en-US" sz="1600" kern="1200"/>
        </a:p>
      </dsp:txBody>
      <dsp:txXfrm>
        <a:off x="532009" y="2226186"/>
        <a:ext cx="7079221" cy="426206"/>
      </dsp:txXfrm>
    </dsp:sp>
    <dsp:sp modelId="{5D8600A8-9131-4E64-A88A-184E849AE969}">
      <dsp:nvSpPr>
        <dsp:cNvPr id="0" name=""/>
        <dsp:cNvSpPr/>
      </dsp:nvSpPr>
      <dsp:spPr>
        <a:xfrm>
          <a:off x="0" y="3165050"/>
          <a:ext cx="101790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A376B-6EC2-457B-BEDD-98C69B5A5F86}">
      <dsp:nvSpPr>
        <dsp:cNvPr id="0" name=""/>
        <dsp:cNvSpPr/>
      </dsp:nvSpPr>
      <dsp:spPr>
        <a:xfrm>
          <a:off x="508952" y="2928890"/>
          <a:ext cx="712533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https://www.youtube.com/watch?v=U_a0R_IbjSM</a:t>
          </a:r>
          <a:endParaRPr lang="en-US" sz="1600" kern="1200"/>
        </a:p>
      </dsp:txBody>
      <dsp:txXfrm>
        <a:off x="532009" y="2951947"/>
        <a:ext cx="707922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0D952-FAC2-465F-B6C2-1C5A15B740D6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99338-0327-4E89-8D78-2EC2F14BB6C4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Cristiano Furlan  214660</a:t>
          </a:r>
          <a:endParaRPr lang="en-US" sz="1900" kern="1200" dirty="0"/>
        </a:p>
      </dsp:txBody>
      <dsp:txXfrm>
        <a:off x="1039759" y="616817"/>
        <a:ext cx="1903507" cy="1903507"/>
      </dsp:txXfrm>
    </dsp:sp>
    <dsp:sp modelId="{9FE353A6-6528-4CAC-846B-B55592AF46BE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Igor da Silva </a:t>
          </a:r>
          <a:r>
            <a:rPr lang="pt-BR" sz="1900" kern="1200" dirty="0" err="1"/>
            <a:t>Gouvea</a:t>
          </a:r>
          <a:r>
            <a:rPr lang="pt-BR" sz="1900" kern="1200" dirty="0"/>
            <a:t> 217956</a:t>
          </a:r>
          <a:endParaRPr lang="en-US" sz="1900" kern="1200" dirty="0"/>
        </a:p>
      </dsp:txBody>
      <dsp:txXfrm>
        <a:off x="3311482" y="616817"/>
        <a:ext cx="1903507" cy="1903507"/>
      </dsp:txXfrm>
    </dsp:sp>
    <dsp:sp modelId="{FCA7AE42-9EB0-457C-A1C8-D706FC3E878C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Matheus </a:t>
          </a:r>
          <a:r>
            <a:rPr lang="pt-BR" sz="1900" kern="1200" dirty="0" err="1"/>
            <a:t>Cumpian</a:t>
          </a:r>
          <a:r>
            <a:rPr lang="pt-BR" sz="1900" kern="1200"/>
            <a:t> 222182</a:t>
          </a:r>
          <a:endParaRPr lang="en-US" sz="1900" kern="1200"/>
        </a:p>
      </dsp:txBody>
      <dsp:txXfrm>
        <a:off x="1039759" y="2888540"/>
        <a:ext cx="1903507" cy="1903507"/>
      </dsp:txXfrm>
    </dsp:sp>
    <dsp:sp modelId="{20A7F587-3F40-4634-96BA-DAE6EB094D27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Matheus </a:t>
          </a:r>
          <a:r>
            <a:rPr lang="pt-BR" sz="1900" kern="1200" dirty="0" err="1"/>
            <a:t>Rosisca</a:t>
          </a:r>
          <a:r>
            <a:rPr lang="pt-BR" sz="1900" kern="1200"/>
            <a:t> Padovani 22360</a:t>
          </a:r>
        </a:p>
      </dsp:txBody>
      <dsp:txXfrm>
        <a:off x="3311482" y="2888540"/>
        <a:ext cx="1903507" cy="1903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3bS6w1R434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edifício, estrada, céu, ao ar livre&#10;&#10;Descrição gerada com muito alta confiança">
            <a:extLst>
              <a:ext uri="{FF2B5EF4-FFF2-40B4-BE49-F238E27FC236}">
                <a16:creationId xmlns:a16="http://schemas.microsoft.com/office/drawing/2014/main" id="{EEA7647C-DB9B-4A2B-BBA4-60F1E2A27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r="-1" b="6058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9F9427-5120-4638-AD33-83C4DD72185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spc="800">
                <a:solidFill>
                  <a:srgbClr val="FFFFFF"/>
                </a:solidFill>
              </a:rPr>
              <a:t>SHell sort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3773"/>
            <a:ext cx="365184" cy="7088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68E3F-AD23-41B1-B8AD-FA8C7379BE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146550" y="7810500"/>
            <a:ext cx="8045450" cy="741363"/>
          </a:xfrm>
        </p:spPr>
        <p:txBody>
          <a:bodyPr>
            <a:normAutofit/>
          </a:bodyPr>
          <a:lstStyle/>
          <a:p>
            <a:r>
              <a:rPr lang="pt-BR"/>
              <a:t>Algoritmos de ordenação</a:t>
            </a:r>
          </a:p>
        </p:txBody>
      </p:sp>
    </p:spTree>
    <p:extLst>
      <p:ext uri="{BB962C8B-B14F-4D97-AF65-F5344CB8AC3E}">
        <p14:creationId xmlns:p14="http://schemas.microsoft.com/office/powerpoint/2010/main" val="87507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4E5AA9C6-257F-458B-939F-FB4F10BFA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01" y="71887"/>
            <a:ext cx="10161256" cy="66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92C7-835F-4458-A9E3-6D8E6221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Comparando a outros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7A05A-2CEF-4457-80C9-9D8C12B7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velocidade em sequências médias é mais rápido que outros métodos, já para sequencias pequenas não é muito recomendado (de até 20 elementos).</a:t>
            </a:r>
          </a:p>
          <a:p>
            <a:r>
              <a:rPr lang="pt-BR" dirty="0"/>
              <a:t>Maior eficiência em listas de 5000 posições.</a:t>
            </a:r>
          </a:p>
          <a:p>
            <a:r>
              <a:rPr lang="pt-BR" dirty="0"/>
              <a:t>Cinco vezes mais rápido que 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e um pouco mais de duas vezes mais rápido que 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em listas de tamanho médio. 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EF674-A724-4FC5-AF91-0E2512ED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pt-BR" dirty="0"/>
              <a:t>Referências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C1CEC95-1267-4210-87F6-21F90E78A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32191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1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F90C5-BBD7-44D8-B577-97D3E864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0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pt-BR" sz="4000"/>
              <a:t>Autores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4A46D49-775C-46AF-960D-C4ECEFAB3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59934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edifício, céu, ao ar livre, árvore&#10;&#10;Descrição gerada com muito alta confiança">
            <a:extLst>
              <a:ext uri="{FF2B5EF4-FFF2-40B4-BE49-F238E27FC236}">
                <a16:creationId xmlns:a16="http://schemas.microsoft.com/office/drawing/2014/main" id="{B106A429-0F5E-45BB-B2D5-2EC776CC4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/>
          </a:blip>
          <a:srcRect l="21750" r="20685"/>
          <a:stretch/>
        </p:blipFill>
        <p:spPr>
          <a:xfrm>
            <a:off x="6928338" y="10"/>
            <a:ext cx="5263662" cy="6857990"/>
          </a:xfrm>
          <a:prstGeom prst="rect">
            <a:avLst/>
          </a:prstGeom>
        </p:spPr>
      </p:pic>
      <p:sp>
        <p:nvSpPr>
          <p:cNvPr id="37" name="Freeform 10">
            <a:extLst>
              <a:ext uri="{FF2B5EF4-FFF2-40B4-BE49-F238E27FC236}">
                <a16:creationId xmlns:a16="http://schemas.microsoft.com/office/drawing/2014/main" id="{28128757-84CF-4B7B-89A4-06E3A4C8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E0B049-1D1C-498B-9AE5-8F6C63DC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História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61AB62-8529-4322-9286-EFD0D9DB3E29}"/>
              </a:ext>
            </a:extLst>
          </p:cNvPr>
          <p:cNvSpPr txBox="1"/>
          <p:nvPr/>
        </p:nvSpPr>
        <p:spPr>
          <a:xfrm>
            <a:off x="681924" y="2244437"/>
            <a:ext cx="6015897" cy="35935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Criado por Donald Shell em 1959, publicado pela Universidade de Cincinnati, Shell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Sort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o mais eficiente algoritmo de classificação dentre os de complexidade quadrática. É um refinamento do método de inserção direta (</a:t>
            </a:r>
            <a:r>
              <a:rPr lang="pt">
                <a:solidFill>
                  <a:srgbClr val="000000"/>
                </a:solidFill>
              </a:rPr>
              <a:t>Insertion sort</a:t>
            </a:r>
            <a:r>
              <a:rPr lang="pt"/>
              <a:t>)</a:t>
            </a:r>
            <a:endParaRPr lang="pt-BR"/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O algoritmo difere do método de inserção direta pelo fato de no lugar de considerar o vetor a ser ordenado como um único segmento, ele considera vários segmentos sendo aplicado o método de inserção direta em cada um deles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E84130BB-CB60-470A-BDAA-558B2F664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459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55D34-319E-4049-BBDD-E61152DE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pt-BR"/>
              <a:t>Características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00424-DDEA-4598-8594-1D8F19E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Extensão do algoritmo de ordenação por inserção</a:t>
            </a:r>
          </a:p>
          <a:p>
            <a:r>
              <a:rPr lang="pt-BR"/>
              <a:t>Quando h = 1, o algoritmo é equivalente ao algoritmo de inserção</a:t>
            </a:r>
            <a:endParaRPr lang="en-US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Qualquer sequência terminando com h = 1 garante ordenação correta (h = 1 é ordenação por inserção) e isso causa forte impacto no desempenho do algoritmo</a:t>
            </a:r>
            <a:r>
              <a:rPr lang="pt-BR"/>
              <a:t>.</a:t>
            </a:r>
          </a:p>
          <a:p>
            <a:pPr marL="342900" indent="-342900"/>
            <a:r>
              <a:rPr lang="pt-BR"/>
              <a:t>Exemplo de sequência ruim: 1, 2, 4, 8, 16, ...( Não compara elementos em posições pares com elementos em posições ímpares até a última iteração)</a:t>
            </a: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6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1B153-5F73-4EEF-BF0D-98A49B81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pt-BR" sz="3600"/>
              <a:t>ESCOLHA DE  h PROPOSTA POR DONALD SHELL: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5A64C-EDD8-4BDD-B05C-6EE59B67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447474"/>
            <a:ext cx="6262938" cy="3963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O método de seleção de valores para </a:t>
            </a:r>
            <a:r>
              <a:rPr lang="pt-BR" i="1"/>
              <a:t>h</a:t>
            </a:r>
            <a:r>
              <a:rPr lang="pt-BR"/>
              <a:t> proposto por Donald Shell foi </a:t>
            </a:r>
            <a:r>
              <a:rPr lang="pt-BR" i="1"/>
              <a:t>h = n/2</a:t>
            </a:r>
            <a:r>
              <a:rPr lang="pt-BR"/>
              <a:t> onde </a:t>
            </a:r>
            <a:r>
              <a:rPr lang="pt-BR" i="1"/>
              <a:t>n</a:t>
            </a:r>
            <a:r>
              <a:rPr lang="pt-BR"/>
              <a:t> é o número de elementos do vetor </a:t>
            </a:r>
          </a:p>
          <a:p>
            <a:r>
              <a:rPr lang="pt-BR"/>
              <a:t>Essa sequência provou ter uma baixa eficiência já que ela pode conter vários múltiplos que estariam comparando as mesmas casas e também pode resultar uma sequência onde todos números são pares até chegar em 1, o que faria que as casas impares e pares não fossem comparadas até o último valor de h </a:t>
            </a:r>
            <a:r>
              <a:rPr lang="pt-BR" i="1"/>
              <a:t>h=1.</a:t>
            </a:r>
          </a:p>
        </p:txBody>
      </p:sp>
    </p:spTree>
    <p:extLst>
      <p:ext uri="{BB962C8B-B14F-4D97-AF65-F5344CB8AC3E}">
        <p14:creationId xmlns:p14="http://schemas.microsoft.com/office/powerpoint/2010/main" val="11536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E8D34-966E-4CA9-9051-0E5FF08E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Video</a:t>
            </a:r>
            <a:r>
              <a:rPr lang="pt-BR"/>
              <a:t> proposta </a:t>
            </a:r>
            <a:r>
              <a:rPr lang="pt-BR" err="1"/>
              <a:t>donald</a:t>
            </a:r>
            <a:r>
              <a:rPr lang="pt-BR"/>
              <a:t> </a:t>
            </a:r>
            <a:r>
              <a:rPr lang="pt-BR" err="1"/>
              <a:t>shell</a:t>
            </a:r>
          </a:p>
        </p:txBody>
      </p:sp>
      <p:pic>
        <p:nvPicPr>
          <p:cNvPr id="4" name="Imagem 4">
            <a:hlinkClick r:id="" action="ppaction://media"/>
            <a:extLst>
              <a:ext uri="{FF2B5EF4-FFF2-40B4-BE49-F238E27FC236}">
                <a16:creationId xmlns:a16="http://schemas.microsoft.com/office/drawing/2014/main" id="{7350C32C-2764-4D7D-9742-A23A4AA2E5B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5359" y="1539276"/>
            <a:ext cx="8209471" cy="471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8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2674"/>
            <a:ext cx="12192000" cy="715326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4CCF1-0A33-4E7E-AF43-B0E133A9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2" y="623698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Exemplo do algoritmo em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90EC3-C6C7-44E9-87DD-41A3F1A5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10"/>
            <a:ext cx="12192000" cy="57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1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1B153-5F73-4EEF-BF0D-98A49B81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pt-BR" sz="3600"/>
              <a:t>Melhor Sequência para h: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5A64C-EDD8-4BDD-B05C-6EE59B67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447474"/>
            <a:ext cx="6262938" cy="3963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A sequência de Donald </a:t>
            </a:r>
            <a:r>
              <a:rPr lang="pt-BR" err="1"/>
              <a:t>Knut</a:t>
            </a:r>
            <a:r>
              <a:rPr lang="pt-BR"/>
              <a:t> é uma das mais eficientes dada sua complexidade</a:t>
            </a:r>
          </a:p>
          <a:p>
            <a:r>
              <a:rPr lang="pt-BR"/>
              <a:t>A sequência corresponde a 1, 4, 13, 40, 121, 364,</a:t>
            </a:r>
            <a:br>
              <a:rPr lang="pt-BR"/>
            </a:br>
            <a:r>
              <a:rPr lang="pt-BR"/>
              <a:t>1093, 3280, ...</a:t>
            </a:r>
            <a:br>
              <a:rPr lang="pt-BR"/>
            </a:br>
            <a:r>
              <a:rPr lang="pt-BR"/>
              <a:t> </a:t>
            </a:r>
            <a:r>
              <a:rPr lang="pt-BR" err="1"/>
              <a:t>Knuth</a:t>
            </a:r>
            <a:r>
              <a:rPr lang="pt-BR"/>
              <a:t> (1973, p. 95) mostrou experimentalmente que</a:t>
            </a:r>
            <a:br>
              <a:rPr lang="pt-BR"/>
            </a:br>
            <a:r>
              <a:rPr lang="pt-BR"/>
              <a:t>esta sequência é difícil de ser batida por mais de</a:t>
            </a:r>
            <a:br>
              <a:rPr lang="pt-BR"/>
            </a:br>
            <a:r>
              <a:rPr lang="pt-BR"/>
              <a:t>20% em eficiência</a:t>
            </a:r>
          </a:p>
          <a:p>
            <a:pPr marL="762000"/>
            <a:r>
              <a:rPr lang="pt-BR"/>
              <a:t>h = 3 * h + 1; para n&gt;1</a:t>
            </a:r>
          </a:p>
          <a:p>
            <a:pPr marL="762000"/>
            <a:r>
              <a:rPr lang="pt-BR"/>
              <a:t>e h=1 para n=1</a:t>
            </a:r>
          </a:p>
        </p:txBody>
      </p:sp>
    </p:spTree>
    <p:extLst>
      <p:ext uri="{BB962C8B-B14F-4D97-AF65-F5344CB8AC3E}">
        <p14:creationId xmlns:p14="http://schemas.microsoft.com/office/powerpoint/2010/main" val="154731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2674"/>
            <a:ext cx="12192000" cy="715326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4CCF1-0A33-4E7E-AF43-B0E133A9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2" y="623698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Exemplo do algoritmo em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E3F6E-05C0-4D79-8A9E-CD509F01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209"/>
            <a:ext cx="12192000" cy="53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3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1B153-5F73-4EEF-BF0D-98A49B81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pPr algn="r"/>
            <a:r>
              <a:rPr lang="pt-BR" sz="3600"/>
              <a:t>  ANÁLISE</a:t>
            </a:r>
          </a:p>
          <a:p>
            <a:endParaRPr lang="pt-BR" sz="3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5A64C-EDD8-4BDD-B05C-6EE59B67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447474"/>
            <a:ext cx="6262938" cy="396305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/>
          </a:p>
          <a:p>
            <a:r>
              <a:rPr lang="pt-BR" dirty="0"/>
              <a:t>A complexidade do algoritmo varia com o gap (h)</a:t>
            </a:r>
            <a:endParaRPr lang="en-US" dirty="0"/>
          </a:p>
          <a:p>
            <a:pPr marL="762000"/>
            <a:r>
              <a:rPr lang="pt-BR" dirty="0"/>
              <a:t>Ninguém ainda foi capaz de encontrar uma fórmula fechada para sua função de complexidade </a:t>
            </a:r>
            <a:endParaRPr lang="en-US" dirty="0"/>
          </a:p>
          <a:p>
            <a:pPr marL="762000"/>
            <a:r>
              <a:rPr lang="pt-BR" dirty="0"/>
              <a:t>A eficiência do Shell </a:t>
            </a:r>
            <a:r>
              <a:rPr lang="pt-BR" dirty="0" err="1"/>
              <a:t>Sort</a:t>
            </a:r>
            <a:r>
              <a:rPr lang="pt-BR" dirty="0"/>
              <a:t> é diretamente ligada aos números escolhidos para a sequência de  h, uma dica para montar uma boa sequência é não colocar elementos múltiplos</a:t>
            </a:r>
            <a:endParaRPr lang="en-US" dirty="0"/>
          </a:p>
          <a:p>
            <a:pPr marL="53340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372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359</Words>
  <Application>Microsoft Office PowerPoint</Application>
  <PresentationFormat>Widescreen</PresentationFormat>
  <Paragraphs>42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SHell sort</vt:lpstr>
      <vt:lpstr>História</vt:lpstr>
      <vt:lpstr>Características</vt:lpstr>
      <vt:lpstr>ESCOLHA DE  h PROPOSTA POR DONALD SHELL:</vt:lpstr>
      <vt:lpstr>Video proposta donald shell</vt:lpstr>
      <vt:lpstr>Exemplo do algoritmo em c</vt:lpstr>
      <vt:lpstr>Melhor Sequência para h:</vt:lpstr>
      <vt:lpstr>Exemplo do algoritmo em c</vt:lpstr>
      <vt:lpstr>  ANÁLISE </vt:lpstr>
      <vt:lpstr>PowerPoint Presentation</vt:lpstr>
      <vt:lpstr>Comparando a outros métodos</vt:lpstr>
      <vt:lpstr>Referências</vt:lpstr>
      <vt:lpstr>Autores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2018-11-07T22:19:51Z</dcterms:created>
  <dcterms:modified xsi:type="dcterms:W3CDTF">2018-11-07T22:20:26Z</dcterms:modified>
</cp:coreProperties>
</file>