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1174" y="235607"/>
            <a:ext cx="8581651" cy="478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04448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9595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04448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044485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9595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04448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9595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04448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9595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9595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396" y="137152"/>
            <a:ext cx="9052603" cy="9137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241" y="31925"/>
            <a:ext cx="8581517" cy="88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04448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5775" y="1084325"/>
            <a:ext cx="8412449" cy="1650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044485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442063" y="6420026"/>
            <a:ext cx="333375" cy="27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9595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Relationship Id="rId4" Type="http://schemas.openxmlformats.org/officeDocument/2006/relationships/image" Target="../media/image25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Relationship Id="rId4" Type="http://schemas.openxmlformats.org/officeDocument/2006/relationships/image" Target="../media/image28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Relationship Id="rId4" Type="http://schemas.openxmlformats.org/officeDocument/2006/relationships/image" Target="../media/image31.jpg"/><Relationship Id="rId5" Type="http://schemas.openxmlformats.org/officeDocument/2006/relationships/image" Target="../media/image3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k.com/kirilldmitr1" TargetMode="External"/><Relationship Id="rId3" Type="http://schemas.openxmlformats.org/officeDocument/2006/relationships/image" Target="../media/image3.jpg"/><Relationship Id="rId4" Type="http://schemas.openxmlformats.org/officeDocument/2006/relationships/hyperlink" Target="https://vk.com/andreyzhiznevskiy" TargetMode="External"/><Relationship Id="rId5" Type="http://schemas.openxmlformats.org/officeDocument/2006/relationships/image" Target="../media/image5.jpg"/><Relationship Id="rId6" Type="http://schemas.openxmlformats.org/officeDocument/2006/relationships/image" Target="../media/image4.jpg"/><Relationship Id="rId7" Type="http://schemas.openxmlformats.org/officeDocument/2006/relationships/image" Target="../media/image6.jpg"/><Relationship Id="rId8" Type="http://schemas.openxmlformats.org/officeDocument/2006/relationships/hyperlink" Target="https://vk.com/kirillkuchma" TargetMode="External"/><Relationship Id="rId9" Type="http://schemas.openxmlformats.org/officeDocument/2006/relationships/hyperlink" Target="https://vk.com/gorgorodok" TargetMode="External"/><Relationship Id="rId10" Type="http://schemas.openxmlformats.org/officeDocument/2006/relationships/image" Target="../media/image3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2900"/>
            <a:ext cx="9143999" cy="1714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6801" y="2697649"/>
            <a:ext cx="38036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0">
                <a:latin typeface="Calibri"/>
                <a:cs typeface="Calibri"/>
              </a:rPr>
              <a:t>M</a:t>
            </a:r>
            <a:r>
              <a:rPr dirty="0" sz="4800" spc="-50" b="0">
                <a:latin typeface="Calibri"/>
                <a:cs typeface="Calibri"/>
              </a:rPr>
              <a:t>a</a:t>
            </a:r>
            <a:r>
              <a:rPr dirty="0" sz="4800" spc="-5" b="0">
                <a:latin typeface="Calibri"/>
                <a:cs typeface="Calibri"/>
              </a:rPr>
              <a:t>thCubeRace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3469" y="3585985"/>
            <a:ext cx="6972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90">
                <a:solidFill>
                  <a:srgbClr val="044485"/>
                </a:solidFill>
                <a:latin typeface="Calibri"/>
                <a:cs typeface="Calibri"/>
              </a:rPr>
              <a:t>AT</a:t>
            </a:r>
            <a:r>
              <a:rPr dirty="0" sz="2400" spc="-5">
                <a:solidFill>
                  <a:srgbClr val="044485"/>
                </a:solidFill>
                <a:latin typeface="Calibri"/>
                <a:cs typeface="Calibri"/>
              </a:rPr>
              <a:t>-</a:t>
            </a:r>
            <a:r>
              <a:rPr dirty="0" sz="2400" spc="-190">
                <a:solidFill>
                  <a:srgbClr val="044485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044485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1068" y="4702354"/>
            <a:ext cx="18643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solidFill>
                  <a:srgbClr val="044485"/>
                </a:solidFill>
                <a:latin typeface="Microsoft Sans Serif"/>
                <a:cs typeface="Microsoft Sans Serif"/>
              </a:rPr>
              <a:t>Куратор</a:t>
            </a:r>
            <a:r>
              <a:rPr dirty="0" sz="1800" spc="-35">
                <a:solidFill>
                  <a:srgbClr val="044485"/>
                </a:solidFill>
                <a:latin typeface="Calibri"/>
                <a:cs typeface="Calibri"/>
              </a:rPr>
              <a:t>: </a:t>
            </a:r>
            <a:r>
              <a:rPr dirty="0" sz="1800" spc="-30">
                <a:solidFill>
                  <a:srgbClr val="0444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44485"/>
                </a:solidFill>
                <a:latin typeface="Microsoft Sans Serif"/>
                <a:cs typeface="Microsoft Sans Serif"/>
              </a:rPr>
              <a:t>П</a:t>
            </a:r>
            <a:r>
              <a:rPr dirty="0" sz="1800" spc="-45">
                <a:solidFill>
                  <a:srgbClr val="044485"/>
                </a:solidFill>
                <a:latin typeface="Microsoft Sans Serif"/>
                <a:cs typeface="Microsoft Sans Serif"/>
              </a:rPr>
              <a:t>о</a:t>
            </a:r>
            <a:r>
              <a:rPr dirty="0" sz="1800">
                <a:solidFill>
                  <a:srgbClr val="044485"/>
                </a:solidFill>
                <a:latin typeface="Microsoft Sans Serif"/>
                <a:cs typeface="Microsoft Sans Serif"/>
              </a:rPr>
              <a:t>тылицина</a:t>
            </a:r>
            <a:r>
              <a:rPr dirty="0" sz="1800" spc="-7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44485"/>
                </a:solidFill>
                <a:latin typeface="Microsoft Sans Serif"/>
                <a:cs typeface="Microsoft Sans Serif"/>
              </a:rPr>
              <a:t>Е</a:t>
            </a:r>
            <a:r>
              <a:rPr dirty="0" sz="1800">
                <a:solidFill>
                  <a:srgbClr val="044485"/>
                </a:solidFill>
                <a:latin typeface="Calibri"/>
                <a:cs typeface="Calibri"/>
              </a:rPr>
              <a:t>.</a:t>
            </a:r>
            <a:r>
              <a:rPr dirty="0" sz="1800">
                <a:solidFill>
                  <a:srgbClr val="044485"/>
                </a:solidFill>
                <a:latin typeface="Microsoft Sans Serif"/>
                <a:cs typeface="Microsoft Sans Serif"/>
              </a:rPr>
              <a:t>М</a:t>
            </a:r>
            <a:r>
              <a:rPr dirty="0" sz="1800">
                <a:solidFill>
                  <a:srgbClr val="044485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8922" rIns="0" bIns="0" rtlCol="0" vert="horz">
            <a:spAutoFit/>
          </a:bodyPr>
          <a:lstStyle/>
          <a:p>
            <a:pPr marL="4792345">
              <a:lnSpc>
                <a:spcPct val="100000"/>
              </a:lnSpc>
              <a:spcBef>
                <a:spcPts val="120"/>
              </a:spcBef>
            </a:pPr>
            <a:r>
              <a:rPr dirty="0" spc="-65"/>
              <a:t>Р</a:t>
            </a:r>
            <a:r>
              <a:rPr dirty="0" spc="5"/>
              <a:t>еали</a:t>
            </a:r>
            <a:r>
              <a:rPr dirty="0" spc="-35"/>
              <a:t>з</a:t>
            </a:r>
            <a:r>
              <a:rPr dirty="0" spc="5"/>
              <a:t>аци</a:t>
            </a:r>
            <a:r>
              <a:rPr dirty="0" spc="10"/>
              <a:t>я</a:t>
            </a:r>
            <a:r>
              <a:rPr dirty="0" spc="-150"/>
              <a:t> </a:t>
            </a:r>
            <a:r>
              <a:rPr dirty="0" spc="10"/>
              <a:t>проекта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3832" y="271212"/>
            <a:ext cx="2211070" cy="488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825"/>
              </a:lnSpc>
              <a:spcBef>
                <a:spcPts val="100"/>
              </a:spcBef>
            </a:pPr>
            <a:r>
              <a:rPr dirty="0" sz="1600" spc="15">
                <a:solidFill>
                  <a:srgbClr val="044485"/>
                </a:solidFill>
                <a:latin typeface="Microsoft Sans Serif"/>
                <a:cs typeface="Microsoft Sans Serif"/>
              </a:rPr>
              <a:t>М</a:t>
            </a:r>
            <a:r>
              <a:rPr dirty="0" sz="1600" spc="-35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т</a:t>
            </a: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ем</a:t>
            </a:r>
            <a:r>
              <a:rPr dirty="0" sz="1600" spc="-5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25">
                <a:solidFill>
                  <a:srgbClr val="044485"/>
                </a:solidFill>
                <a:latin typeface="Microsoft Sans Serif"/>
                <a:cs typeface="Microsoft Sans Serif"/>
              </a:rPr>
              <a:t>тичес</a:t>
            </a:r>
            <a:r>
              <a:rPr dirty="0" sz="1600" spc="10">
                <a:solidFill>
                  <a:srgbClr val="044485"/>
                </a:solidFill>
                <a:latin typeface="Microsoft Sans Serif"/>
                <a:cs typeface="Microsoft Sans Serif"/>
              </a:rPr>
              <a:t>к</a:t>
            </a:r>
            <a:r>
              <a:rPr dirty="0" sz="1600" spc="-1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5">
                <a:solidFill>
                  <a:srgbClr val="044485"/>
                </a:solidFill>
                <a:latin typeface="Microsoft Sans Serif"/>
                <a:cs typeface="Microsoft Sans Serif"/>
              </a:rPr>
              <a:t>я</a:t>
            </a:r>
            <a:r>
              <a:rPr dirty="0" sz="1600" spc="-7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44485"/>
                </a:solidFill>
                <a:latin typeface="Microsoft Sans Serif"/>
                <a:cs typeface="Microsoft Sans Serif"/>
              </a:rPr>
              <a:t>арена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ts val="1825"/>
              </a:lnSpc>
            </a:pPr>
            <a:r>
              <a:rPr dirty="0" sz="1600" spc="-80">
                <a:solidFill>
                  <a:srgbClr val="044485"/>
                </a:solidFill>
                <a:latin typeface="Calibri"/>
                <a:cs typeface="Calibri"/>
              </a:rPr>
              <a:t>AT-AT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39820"/>
            <a:ext cx="9143999" cy="295465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4792345">
              <a:lnSpc>
                <a:spcPct val="100000"/>
              </a:lnSpc>
              <a:spcBef>
                <a:spcPts val="120"/>
              </a:spcBef>
            </a:pPr>
            <a:r>
              <a:rPr dirty="0" spc="-65"/>
              <a:t>Р</a:t>
            </a:r>
            <a:r>
              <a:rPr dirty="0" spc="5"/>
              <a:t>еали</a:t>
            </a:r>
            <a:r>
              <a:rPr dirty="0" spc="-35"/>
              <a:t>з</a:t>
            </a:r>
            <a:r>
              <a:rPr dirty="0" spc="5"/>
              <a:t>аци</a:t>
            </a:r>
            <a:r>
              <a:rPr dirty="0" spc="10"/>
              <a:t>я</a:t>
            </a:r>
            <a:r>
              <a:rPr dirty="0" spc="-150"/>
              <a:t> </a:t>
            </a:r>
            <a:r>
              <a:rPr dirty="0" spc="10"/>
              <a:t>проекта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4350" y="1395751"/>
            <a:ext cx="39731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5">
                <a:solidFill>
                  <a:srgbClr val="044485"/>
                </a:solidFill>
                <a:latin typeface="Microsoft Sans Serif"/>
                <a:cs typeface="Microsoft Sans Serif"/>
              </a:rPr>
              <a:t>Дизай</a:t>
            </a:r>
            <a:r>
              <a:rPr dirty="0" sz="2400" spc="-55">
                <a:solidFill>
                  <a:srgbClr val="044485"/>
                </a:solidFill>
                <a:latin typeface="Microsoft Sans Serif"/>
                <a:cs typeface="Microsoft Sans Serif"/>
              </a:rPr>
              <a:t>н</a:t>
            </a:r>
            <a:r>
              <a:rPr dirty="0" sz="2400">
                <a:solidFill>
                  <a:srgbClr val="044485"/>
                </a:solidFill>
                <a:latin typeface="Calibri"/>
                <a:cs typeface="Calibri"/>
              </a:rPr>
              <a:t>-</a:t>
            </a:r>
            <a:r>
              <a:rPr dirty="0" sz="2400" spc="-85">
                <a:solidFill>
                  <a:srgbClr val="044485"/>
                </a:solidFill>
                <a:latin typeface="Microsoft Sans Serif"/>
                <a:cs typeface="Microsoft Sans Serif"/>
              </a:rPr>
              <a:t>ма</a:t>
            </a:r>
            <a:r>
              <a:rPr dirty="0" sz="2400" spc="-40">
                <a:solidFill>
                  <a:srgbClr val="044485"/>
                </a:solidFill>
                <a:latin typeface="Microsoft Sans Serif"/>
                <a:cs typeface="Microsoft Sans Serif"/>
              </a:rPr>
              <a:t>к</a:t>
            </a:r>
            <a:r>
              <a:rPr dirty="0" sz="2400" spc="-80">
                <a:solidFill>
                  <a:srgbClr val="044485"/>
                </a:solidFill>
                <a:latin typeface="Microsoft Sans Serif"/>
                <a:cs typeface="Microsoft Sans Serif"/>
              </a:rPr>
              <a:t>е</a:t>
            </a:r>
            <a:r>
              <a:rPr dirty="0" sz="2400">
                <a:solidFill>
                  <a:srgbClr val="044485"/>
                </a:solidFill>
                <a:latin typeface="Microsoft Sans Serif"/>
                <a:cs typeface="Microsoft Sans Serif"/>
              </a:rPr>
              <a:t>ты</a:t>
            </a:r>
            <a:r>
              <a:rPr dirty="0" sz="2400" spc="-9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44485"/>
                </a:solidFill>
                <a:latin typeface="Microsoft Sans Serif"/>
                <a:cs typeface="Microsoft Sans Serif"/>
              </a:rPr>
              <a:t>при</a:t>
            </a:r>
            <a:r>
              <a:rPr dirty="0" sz="2400" spc="20">
                <a:solidFill>
                  <a:srgbClr val="044485"/>
                </a:solidFill>
                <a:latin typeface="Microsoft Sans Serif"/>
                <a:cs typeface="Microsoft Sans Serif"/>
              </a:rPr>
              <a:t>л</a:t>
            </a:r>
            <a:r>
              <a:rPr dirty="0" sz="2400" spc="-30">
                <a:solidFill>
                  <a:srgbClr val="044485"/>
                </a:solidFill>
                <a:latin typeface="Microsoft Sans Serif"/>
                <a:cs typeface="Microsoft Sans Serif"/>
              </a:rPr>
              <a:t>о</a:t>
            </a:r>
            <a:r>
              <a:rPr dirty="0" sz="2400" spc="-30">
                <a:solidFill>
                  <a:srgbClr val="044485"/>
                </a:solidFill>
                <a:latin typeface="Microsoft Sans Serif"/>
                <a:cs typeface="Microsoft Sans Serif"/>
              </a:rPr>
              <a:t>жения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3832" y="271212"/>
            <a:ext cx="2211070" cy="488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825"/>
              </a:lnSpc>
              <a:spcBef>
                <a:spcPts val="100"/>
              </a:spcBef>
            </a:pPr>
            <a:r>
              <a:rPr dirty="0" sz="1600" spc="15">
                <a:solidFill>
                  <a:srgbClr val="044485"/>
                </a:solidFill>
                <a:latin typeface="Microsoft Sans Serif"/>
                <a:cs typeface="Microsoft Sans Serif"/>
              </a:rPr>
              <a:t>М</a:t>
            </a:r>
            <a:r>
              <a:rPr dirty="0" sz="1600" spc="-35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т</a:t>
            </a: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ем</a:t>
            </a:r>
            <a:r>
              <a:rPr dirty="0" sz="1600" spc="-5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25">
                <a:solidFill>
                  <a:srgbClr val="044485"/>
                </a:solidFill>
                <a:latin typeface="Microsoft Sans Serif"/>
                <a:cs typeface="Microsoft Sans Serif"/>
              </a:rPr>
              <a:t>тичес</a:t>
            </a:r>
            <a:r>
              <a:rPr dirty="0" sz="1600" spc="10">
                <a:solidFill>
                  <a:srgbClr val="044485"/>
                </a:solidFill>
                <a:latin typeface="Microsoft Sans Serif"/>
                <a:cs typeface="Microsoft Sans Serif"/>
              </a:rPr>
              <a:t>к</a:t>
            </a:r>
            <a:r>
              <a:rPr dirty="0" sz="1600" spc="-1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5">
                <a:solidFill>
                  <a:srgbClr val="044485"/>
                </a:solidFill>
                <a:latin typeface="Microsoft Sans Serif"/>
                <a:cs typeface="Microsoft Sans Serif"/>
              </a:rPr>
              <a:t>я</a:t>
            </a:r>
            <a:r>
              <a:rPr dirty="0" sz="1600" spc="-7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44485"/>
                </a:solidFill>
                <a:latin typeface="Microsoft Sans Serif"/>
                <a:cs typeface="Microsoft Sans Serif"/>
              </a:rPr>
              <a:t>арена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ts val="1825"/>
              </a:lnSpc>
            </a:pPr>
            <a:r>
              <a:rPr dirty="0" sz="1600" spc="-80">
                <a:solidFill>
                  <a:srgbClr val="044485"/>
                </a:solidFill>
                <a:latin typeface="Calibri"/>
                <a:cs typeface="Calibri"/>
              </a:rPr>
              <a:t>AT-AT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927" y="2123283"/>
            <a:ext cx="2054717" cy="41479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1736" y="2123281"/>
            <a:ext cx="2047468" cy="41479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91119" y="2123282"/>
            <a:ext cx="2071544" cy="41479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19484" y="2117841"/>
            <a:ext cx="2055028" cy="415337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4792345">
              <a:lnSpc>
                <a:spcPct val="100000"/>
              </a:lnSpc>
              <a:spcBef>
                <a:spcPts val="120"/>
              </a:spcBef>
            </a:pPr>
            <a:r>
              <a:rPr dirty="0" spc="-65"/>
              <a:t>Р</a:t>
            </a:r>
            <a:r>
              <a:rPr dirty="0" spc="5"/>
              <a:t>еали</a:t>
            </a:r>
            <a:r>
              <a:rPr dirty="0" spc="-35"/>
              <a:t>з</a:t>
            </a:r>
            <a:r>
              <a:rPr dirty="0" spc="5"/>
              <a:t>аци</a:t>
            </a:r>
            <a:r>
              <a:rPr dirty="0" spc="10"/>
              <a:t>я</a:t>
            </a:r>
            <a:r>
              <a:rPr dirty="0" spc="-150"/>
              <a:t> </a:t>
            </a:r>
            <a:r>
              <a:rPr dirty="0" spc="10"/>
              <a:t>проекта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3476" y="1097712"/>
            <a:ext cx="51174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044485"/>
                </a:solidFill>
                <a:latin typeface="Microsoft Sans Serif"/>
                <a:cs typeface="Microsoft Sans Serif"/>
              </a:rPr>
              <a:t>Скриншоты</a:t>
            </a:r>
            <a:r>
              <a:rPr dirty="0" sz="2000" spc="-9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044485"/>
                </a:solidFill>
                <a:latin typeface="Microsoft Sans Serif"/>
                <a:cs typeface="Microsoft Sans Serif"/>
              </a:rPr>
              <a:t>текущего</a:t>
            </a:r>
            <a:r>
              <a:rPr dirty="0" sz="2000" spc="-8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044485"/>
                </a:solidFill>
                <a:latin typeface="Microsoft Sans Serif"/>
                <a:cs typeface="Microsoft Sans Serif"/>
              </a:rPr>
              <a:t>варианта</a:t>
            </a:r>
            <a:r>
              <a:rPr dirty="0" sz="2000" spc="-8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044485"/>
                </a:solidFill>
                <a:latin typeface="Microsoft Sans Serif"/>
                <a:cs typeface="Microsoft Sans Serif"/>
              </a:rPr>
              <a:t>реализации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3832" y="271212"/>
            <a:ext cx="2211070" cy="488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825"/>
              </a:lnSpc>
              <a:spcBef>
                <a:spcPts val="100"/>
              </a:spcBef>
            </a:pPr>
            <a:r>
              <a:rPr dirty="0" sz="1600" spc="15">
                <a:solidFill>
                  <a:srgbClr val="044485"/>
                </a:solidFill>
                <a:latin typeface="Microsoft Sans Serif"/>
                <a:cs typeface="Microsoft Sans Serif"/>
              </a:rPr>
              <a:t>М</a:t>
            </a:r>
            <a:r>
              <a:rPr dirty="0" sz="1600" spc="-35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т</a:t>
            </a: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ем</a:t>
            </a:r>
            <a:r>
              <a:rPr dirty="0" sz="1600" spc="-5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25">
                <a:solidFill>
                  <a:srgbClr val="044485"/>
                </a:solidFill>
                <a:latin typeface="Microsoft Sans Serif"/>
                <a:cs typeface="Microsoft Sans Serif"/>
              </a:rPr>
              <a:t>тичес</a:t>
            </a:r>
            <a:r>
              <a:rPr dirty="0" sz="1600" spc="10">
                <a:solidFill>
                  <a:srgbClr val="044485"/>
                </a:solidFill>
                <a:latin typeface="Microsoft Sans Serif"/>
                <a:cs typeface="Microsoft Sans Serif"/>
              </a:rPr>
              <a:t>к</a:t>
            </a:r>
            <a:r>
              <a:rPr dirty="0" sz="1600" spc="-1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5">
                <a:solidFill>
                  <a:srgbClr val="044485"/>
                </a:solidFill>
                <a:latin typeface="Microsoft Sans Serif"/>
                <a:cs typeface="Microsoft Sans Serif"/>
              </a:rPr>
              <a:t>я</a:t>
            </a:r>
            <a:r>
              <a:rPr dirty="0" sz="1600" spc="-7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44485"/>
                </a:solidFill>
                <a:latin typeface="Microsoft Sans Serif"/>
                <a:cs typeface="Microsoft Sans Serif"/>
              </a:rPr>
              <a:t>арена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ts val="1825"/>
              </a:lnSpc>
            </a:pPr>
            <a:r>
              <a:rPr dirty="0" sz="1600" spc="-80">
                <a:solidFill>
                  <a:srgbClr val="044485"/>
                </a:solidFill>
                <a:latin typeface="Calibri"/>
                <a:cs typeface="Calibri"/>
              </a:rPr>
              <a:t>AT-AT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747" y="1564028"/>
            <a:ext cx="2305309" cy="487227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73235" y="1564028"/>
            <a:ext cx="2305308" cy="487227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3926" y="1564029"/>
            <a:ext cx="2305308" cy="487227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4792345">
              <a:lnSpc>
                <a:spcPct val="100000"/>
              </a:lnSpc>
              <a:spcBef>
                <a:spcPts val="120"/>
              </a:spcBef>
            </a:pPr>
            <a:r>
              <a:rPr dirty="0" spc="-65"/>
              <a:t>Р</a:t>
            </a:r>
            <a:r>
              <a:rPr dirty="0" spc="5"/>
              <a:t>еали</a:t>
            </a:r>
            <a:r>
              <a:rPr dirty="0" spc="-35"/>
              <a:t>з</a:t>
            </a:r>
            <a:r>
              <a:rPr dirty="0" spc="5"/>
              <a:t>аци</a:t>
            </a:r>
            <a:r>
              <a:rPr dirty="0" spc="10"/>
              <a:t>я</a:t>
            </a:r>
            <a:r>
              <a:rPr dirty="0" spc="-150"/>
              <a:t> </a:t>
            </a:r>
            <a:r>
              <a:rPr dirty="0" spc="10"/>
              <a:t>проекта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3477" y="1085305"/>
            <a:ext cx="51174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044485"/>
                </a:solidFill>
                <a:latin typeface="Microsoft Sans Serif"/>
                <a:cs typeface="Microsoft Sans Serif"/>
              </a:rPr>
              <a:t>Скриншоты</a:t>
            </a:r>
            <a:r>
              <a:rPr dirty="0" sz="2000" spc="-9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044485"/>
                </a:solidFill>
                <a:latin typeface="Microsoft Sans Serif"/>
                <a:cs typeface="Microsoft Sans Serif"/>
              </a:rPr>
              <a:t>текущего</a:t>
            </a:r>
            <a:r>
              <a:rPr dirty="0" sz="2000" spc="-8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044485"/>
                </a:solidFill>
                <a:latin typeface="Microsoft Sans Serif"/>
                <a:cs typeface="Microsoft Sans Serif"/>
              </a:rPr>
              <a:t>варианта</a:t>
            </a:r>
            <a:r>
              <a:rPr dirty="0" sz="2000" spc="-8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044485"/>
                </a:solidFill>
                <a:latin typeface="Microsoft Sans Serif"/>
                <a:cs typeface="Microsoft Sans Serif"/>
              </a:rPr>
              <a:t>реализации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3832" y="271212"/>
            <a:ext cx="2211070" cy="488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825"/>
              </a:lnSpc>
              <a:spcBef>
                <a:spcPts val="100"/>
              </a:spcBef>
            </a:pPr>
            <a:r>
              <a:rPr dirty="0" sz="1600" spc="15">
                <a:solidFill>
                  <a:srgbClr val="044485"/>
                </a:solidFill>
                <a:latin typeface="Microsoft Sans Serif"/>
                <a:cs typeface="Microsoft Sans Serif"/>
              </a:rPr>
              <a:t>М</a:t>
            </a:r>
            <a:r>
              <a:rPr dirty="0" sz="1600" spc="-35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т</a:t>
            </a: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ем</a:t>
            </a:r>
            <a:r>
              <a:rPr dirty="0" sz="1600" spc="-5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25">
                <a:solidFill>
                  <a:srgbClr val="044485"/>
                </a:solidFill>
                <a:latin typeface="Microsoft Sans Serif"/>
                <a:cs typeface="Microsoft Sans Serif"/>
              </a:rPr>
              <a:t>тичес</a:t>
            </a:r>
            <a:r>
              <a:rPr dirty="0" sz="1600" spc="10">
                <a:solidFill>
                  <a:srgbClr val="044485"/>
                </a:solidFill>
                <a:latin typeface="Microsoft Sans Serif"/>
                <a:cs typeface="Microsoft Sans Serif"/>
              </a:rPr>
              <a:t>к</a:t>
            </a:r>
            <a:r>
              <a:rPr dirty="0" sz="1600" spc="-1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5">
                <a:solidFill>
                  <a:srgbClr val="044485"/>
                </a:solidFill>
                <a:latin typeface="Microsoft Sans Serif"/>
                <a:cs typeface="Microsoft Sans Serif"/>
              </a:rPr>
              <a:t>я</a:t>
            </a:r>
            <a:r>
              <a:rPr dirty="0" sz="1600" spc="-7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44485"/>
                </a:solidFill>
                <a:latin typeface="Microsoft Sans Serif"/>
                <a:cs typeface="Microsoft Sans Serif"/>
              </a:rPr>
              <a:t>арена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ts val="1825"/>
              </a:lnSpc>
            </a:pPr>
            <a:r>
              <a:rPr dirty="0" sz="1600" spc="-80">
                <a:solidFill>
                  <a:srgbClr val="044485"/>
                </a:solidFill>
                <a:latin typeface="Calibri"/>
                <a:cs typeface="Calibri"/>
              </a:rPr>
              <a:t>AT-AT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3027" y="1847527"/>
            <a:ext cx="2129968" cy="450169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109" y="1847527"/>
            <a:ext cx="2129969" cy="450169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56346" y="1847525"/>
            <a:ext cx="2123100" cy="448718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algn="r" marL="3994150" marR="5080">
              <a:lnSpc>
                <a:spcPts val="3375"/>
              </a:lnSpc>
              <a:spcBef>
                <a:spcPts val="120"/>
              </a:spcBef>
            </a:pPr>
            <a:r>
              <a:rPr dirty="0" spc="-15"/>
              <a:t>Бюджет</a:t>
            </a:r>
            <a:r>
              <a:rPr dirty="0" spc="-165"/>
              <a:t> </a:t>
            </a:r>
            <a:r>
              <a:rPr dirty="0" spc="5"/>
              <a:t>продукта</a:t>
            </a:r>
            <a:r>
              <a:rPr dirty="0" spc="5">
                <a:latin typeface="Calibri"/>
                <a:cs typeface="Calibri"/>
              </a:rPr>
              <a:t>,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 spc="-30"/>
              <a:t>схема</a:t>
            </a:r>
          </a:p>
          <a:p>
            <a:pPr algn="r" marL="3994150" marR="6985">
              <a:lnSpc>
                <a:spcPts val="3375"/>
              </a:lnSpc>
            </a:pPr>
            <a:r>
              <a:rPr dirty="0" spc="-5"/>
              <a:t>монетизации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72" y="1385311"/>
            <a:ext cx="4420870" cy="162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30">
                <a:solidFill>
                  <a:srgbClr val="044485"/>
                </a:solidFill>
                <a:latin typeface="Microsoft Sans Serif"/>
                <a:cs typeface="Microsoft Sans Serif"/>
              </a:rPr>
              <a:t>Бюджет</a:t>
            </a:r>
            <a:r>
              <a:rPr dirty="0" sz="2100" spc="-30">
                <a:solidFill>
                  <a:srgbClr val="044485"/>
                </a:solidFill>
                <a:latin typeface="Calibri"/>
                <a:cs typeface="Calibri"/>
              </a:rPr>
              <a:t>:</a:t>
            </a:r>
            <a:endParaRPr sz="2100">
              <a:latin typeface="Calibri"/>
              <a:cs typeface="Calibri"/>
            </a:endParaRPr>
          </a:p>
          <a:p>
            <a:pPr marL="355600" indent="-30353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100" spc="-15">
                <a:solidFill>
                  <a:srgbClr val="044485"/>
                </a:solidFill>
                <a:latin typeface="Microsoft Sans Serif"/>
                <a:cs typeface="Microsoft Sans Serif"/>
              </a:rPr>
              <a:t>Примерно</a:t>
            </a:r>
            <a:r>
              <a:rPr dirty="0" sz="2100" spc="-8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5">
                <a:solidFill>
                  <a:srgbClr val="044485"/>
                </a:solidFill>
                <a:latin typeface="Calibri"/>
                <a:cs typeface="Calibri"/>
              </a:rPr>
              <a:t>256</a:t>
            </a:r>
            <a:r>
              <a:rPr dirty="0" sz="2100">
                <a:solidFill>
                  <a:srgbClr val="044485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044485"/>
                </a:solidFill>
                <a:latin typeface="Microsoft Sans Serif"/>
                <a:cs typeface="Microsoft Sans Serif"/>
              </a:rPr>
              <a:t>человеко</a:t>
            </a:r>
            <a:r>
              <a:rPr dirty="0" sz="2100" spc="-20">
                <a:solidFill>
                  <a:srgbClr val="044485"/>
                </a:solidFill>
                <a:latin typeface="Calibri"/>
                <a:cs typeface="Calibri"/>
              </a:rPr>
              <a:t>-</a:t>
            </a:r>
            <a:r>
              <a:rPr dirty="0" sz="2100" spc="-20">
                <a:solidFill>
                  <a:srgbClr val="044485"/>
                </a:solidFill>
                <a:latin typeface="Microsoft Sans Serif"/>
                <a:cs typeface="Microsoft Sans Serif"/>
              </a:rPr>
              <a:t>часов</a:t>
            </a:r>
            <a:endParaRPr sz="2100">
              <a:latin typeface="Microsoft Sans Serif"/>
              <a:cs typeface="Microsoft Sans Serif"/>
            </a:endParaRPr>
          </a:p>
          <a:p>
            <a:pPr marL="355600" indent="-30353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100" spc="-5">
                <a:solidFill>
                  <a:srgbClr val="044485"/>
                </a:solidFill>
                <a:latin typeface="Microsoft Sans Serif"/>
                <a:cs typeface="Microsoft Sans Serif"/>
              </a:rPr>
              <a:t>Набор</a:t>
            </a:r>
            <a:r>
              <a:rPr dirty="0" sz="2100" spc="-10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5">
                <a:solidFill>
                  <a:srgbClr val="044485"/>
                </a:solidFill>
                <a:latin typeface="Calibri"/>
                <a:cs typeface="Calibri"/>
              </a:rPr>
              <a:t>3D</a:t>
            </a:r>
            <a:r>
              <a:rPr dirty="0" sz="2100" spc="-20">
                <a:solidFill>
                  <a:srgbClr val="044485"/>
                </a:solidFill>
                <a:latin typeface="Calibri"/>
                <a:cs typeface="Calibri"/>
              </a:rPr>
              <a:t> </a:t>
            </a:r>
            <a:r>
              <a:rPr dirty="0" sz="2100" spc="-25">
                <a:solidFill>
                  <a:srgbClr val="044485"/>
                </a:solidFill>
                <a:latin typeface="Microsoft Sans Serif"/>
                <a:cs typeface="Microsoft Sans Serif"/>
              </a:rPr>
              <a:t>моделей</a:t>
            </a:r>
            <a:r>
              <a:rPr dirty="0" sz="2100" spc="-9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25">
                <a:solidFill>
                  <a:srgbClr val="044485"/>
                </a:solidFill>
                <a:latin typeface="Microsoft Sans Serif"/>
                <a:cs typeface="Microsoft Sans Serif"/>
              </a:rPr>
              <a:t>города</a:t>
            </a:r>
            <a:r>
              <a:rPr dirty="0" sz="2100" spc="-25">
                <a:solidFill>
                  <a:srgbClr val="044485"/>
                </a:solidFill>
                <a:latin typeface="Calibri"/>
                <a:cs typeface="Calibri"/>
              </a:rPr>
              <a:t>:</a:t>
            </a:r>
            <a:r>
              <a:rPr dirty="0" sz="2100" spc="-15">
                <a:solidFill>
                  <a:srgbClr val="044485"/>
                </a:solidFill>
                <a:latin typeface="Calibri"/>
                <a:cs typeface="Calibri"/>
              </a:rPr>
              <a:t> </a:t>
            </a:r>
            <a:r>
              <a:rPr dirty="0" sz="2100" spc="-5">
                <a:solidFill>
                  <a:srgbClr val="044485"/>
                </a:solidFill>
                <a:latin typeface="Calibri"/>
                <a:cs typeface="Calibri"/>
              </a:rPr>
              <a:t>14.99$</a:t>
            </a:r>
            <a:endParaRPr sz="2100">
              <a:latin typeface="Calibri"/>
              <a:cs typeface="Calibri"/>
            </a:endParaRPr>
          </a:p>
          <a:p>
            <a:pPr marL="355600" marR="958850" indent="-30353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100" spc="-25">
                <a:solidFill>
                  <a:srgbClr val="044485"/>
                </a:solidFill>
                <a:latin typeface="Microsoft Sans Serif"/>
                <a:cs typeface="Microsoft Sans Serif"/>
              </a:rPr>
              <a:t>Затраты</a:t>
            </a:r>
            <a:r>
              <a:rPr dirty="0" sz="2100" spc="-10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044485"/>
                </a:solidFill>
                <a:latin typeface="Microsoft Sans Serif"/>
                <a:cs typeface="Microsoft Sans Serif"/>
              </a:rPr>
              <a:t>на</a:t>
            </a:r>
            <a:r>
              <a:rPr dirty="0" sz="2100" spc="-9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25">
                <a:solidFill>
                  <a:srgbClr val="044485"/>
                </a:solidFill>
                <a:latin typeface="Microsoft Sans Serif"/>
                <a:cs typeface="Microsoft Sans Serif"/>
              </a:rPr>
              <a:t>продвижение </a:t>
            </a:r>
            <a:r>
              <a:rPr dirty="0" sz="2100" spc="-54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30">
                <a:solidFill>
                  <a:srgbClr val="044485"/>
                </a:solidFill>
                <a:latin typeface="Microsoft Sans Serif"/>
                <a:cs typeface="Microsoft Sans Serif"/>
              </a:rPr>
              <a:t>продукта</a:t>
            </a:r>
            <a:r>
              <a:rPr dirty="0" sz="2100" spc="-9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20">
                <a:solidFill>
                  <a:srgbClr val="044485"/>
                </a:solidFill>
                <a:latin typeface="Calibri"/>
                <a:cs typeface="Calibri"/>
              </a:rPr>
              <a:t>(</a:t>
            </a:r>
            <a:r>
              <a:rPr dirty="0" sz="2100" spc="-20">
                <a:solidFill>
                  <a:srgbClr val="044485"/>
                </a:solidFill>
                <a:latin typeface="Microsoft Sans Serif"/>
                <a:cs typeface="Microsoft Sans Serif"/>
              </a:rPr>
              <a:t>реклама</a:t>
            </a:r>
            <a:r>
              <a:rPr dirty="0" sz="2100" spc="-20">
                <a:solidFill>
                  <a:srgbClr val="044485"/>
                </a:solidFill>
                <a:latin typeface="Calibri"/>
                <a:cs typeface="Calibri"/>
              </a:rPr>
              <a:t>)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7772" y="1339145"/>
            <a:ext cx="3272154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5">
                <a:solidFill>
                  <a:srgbClr val="044485"/>
                </a:solidFill>
                <a:latin typeface="Microsoft Sans Serif"/>
                <a:cs typeface="Microsoft Sans Serif"/>
              </a:rPr>
              <a:t>Монетизация</a:t>
            </a:r>
            <a:r>
              <a:rPr dirty="0" sz="2100" spc="-15">
                <a:solidFill>
                  <a:srgbClr val="044485"/>
                </a:solidFill>
                <a:latin typeface="Calibri"/>
                <a:cs typeface="Calibri"/>
              </a:rPr>
              <a:t>:</a:t>
            </a:r>
            <a:endParaRPr sz="2100">
              <a:latin typeface="Calibri"/>
              <a:cs typeface="Calibri"/>
            </a:endParaRPr>
          </a:p>
          <a:p>
            <a:pPr marL="355600" marR="504190" indent="-30353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100" spc="-95">
                <a:solidFill>
                  <a:srgbClr val="044485"/>
                </a:solidFill>
                <a:latin typeface="Microsoft Sans Serif"/>
                <a:cs typeface="Microsoft Sans Serif"/>
              </a:rPr>
              <a:t>Р</a:t>
            </a:r>
            <a:r>
              <a:rPr dirty="0" sz="2100" spc="-75">
                <a:solidFill>
                  <a:srgbClr val="044485"/>
                </a:solidFill>
                <a:latin typeface="Microsoft Sans Serif"/>
                <a:cs typeface="Microsoft Sans Serif"/>
              </a:rPr>
              <a:t>е</a:t>
            </a:r>
            <a:r>
              <a:rPr dirty="0" sz="2100" spc="-45">
                <a:solidFill>
                  <a:srgbClr val="044485"/>
                </a:solidFill>
                <a:latin typeface="Microsoft Sans Serif"/>
                <a:cs typeface="Microsoft Sans Serif"/>
              </a:rPr>
              <a:t>к</a:t>
            </a:r>
            <a:r>
              <a:rPr dirty="0" sz="2100" spc="-15">
                <a:solidFill>
                  <a:srgbClr val="044485"/>
                </a:solidFill>
                <a:latin typeface="Microsoft Sans Serif"/>
                <a:cs typeface="Microsoft Sans Serif"/>
              </a:rPr>
              <a:t>лам</a:t>
            </a:r>
            <a:r>
              <a:rPr dirty="0" sz="2100" spc="-1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2100" spc="-8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044485"/>
                </a:solidFill>
                <a:latin typeface="Microsoft Sans Serif"/>
                <a:cs typeface="Microsoft Sans Serif"/>
              </a:rPr>
              <a:t>с</a:t>
            </a:r>
            <a:r>
              <a:rPr dirty="0" sz="2100" spc="-25">
                <a:solidFill>
                  <a:srgbClr val="044485"/>
                </a:solidFill>
                <a:latin typeface="Microsoft Sans Serif"/>
                <a:cs typeface="Microsoft Sans Serif"/>
              </a:rPr>
              <a:t>т</a:t>
            </a:r>
            <a:r>
              <a:rPr dirty="0" sz="2100" spc="-10">
                <a:solidFill>
                  <a:srgbClr val="044485"/>
                </a:solidFill>
                <a:latin typeface="Microsoft Sans Serif"/>
                <a:cs typeface="Microsoft Sans Serif"/>
              </a:rPr>
              <a:t>оронних  </a:t>
            </a:r>
            <a:r>
              <a:rPr dirty="0" sz="2100" spc="-15">
                <a:solidFill>
                  <a:srgbClr val="044485"/>
                </a:solidFill>
                <a:latin typeface="Microsoft Sans Serif"/>
                <a:cs typeface="Microsoft Sans Serif"/>
              </a:rPr>
              <a:t>приложений</a:t>
            </a:r>
            <a:endParaRPr sz="2100">
              <a:latin typeface="Microsoft Sans Serif"/>
              <a:cs typeface="Microsoft Sans Serif"/>
            </a:endParaRPr>
          </a:p>
          <a:p>
            <a:pPr marL="355600" indent="-30353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100" spc="-15">
                <a:solidFill>
                  <a:srgbClr val="044485"/>
                </a:solidFill>
                <a:latin typeface="Microsoft Sans Serif"/>
                <a:cs typeface="Microsoft Sans Serif"/>
              </a:rPr>
              <a:t>Внутриигровой</a:t>
            </a:r>
            <a:r>
              <a:rPr dirty="0" sz="2100" spc="-7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45">
                <a:solidFill>
                  <a:srgbClr val="044485"/>
                </a:solidFill>
                <a:latin typeface="Microsoft Sans Serif"/>
                <a:cs typeface="Microsoft Sans Serif"/>
              </a:rPr>
              <a:t>магазин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880" y="3403037"/>
            <a:ext cx="1713556" cy="17135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2023" y="3537441"/>
            <a:ext cx="2080886" cy="144474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1339" y="3937215"/>
            <a:ext cx="1324230" cy="63391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80463" y="3537441"/>
            <a:ext cx="1444746" cy="144474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1819" y="5043337"/>
            <a:ext cx="1646832" cy="5660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2108" y="235607"/>
            <a:ext cx="2308860" cy="47815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Заключение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75350" y="1426431"/>
            <a:ext cx="5899785" cy="3351529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2000" spc="-5">
                <a:solidFill>
                  <a:srgbClr val="044485"/>
                </a:solidFill>
                <a:latin typeface="Microsoft Sans Serif"/>
                <a:cs typeface="Microsoft Sans Serif"/>
              </a:rPr>
              <a:t>Наш</a:t>
            </a:r>
            <a:r>
              <a:rPr dirty="0" sz="2000">
                <a:solidFill>
                  <a:srgbClr val="044485"/>
                </a:solidFill>
                <a:latin typeface="Microsoft Sans Serif"/>
                <a:cs typeface="Microsoft Sans Serif"/>
              </a:rPr>
              <a:t>е</a:t>
            </a:r>
            <a:r>
              <a:rPr dirty="0" sz="2000" spc="-8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44485"/>
                </a:solidFill>
                <a:latin typeface="Microsoft Sans Serif"/>
                <a:cs typeface="Microsoft Sans Serif"/>
              </a:rPr>
              <a:t>решени</a:t>
            </a:r>
            <a:r>
              <a:rPr dirty="0" sz="2000" spc="-5">
                <a:solidFill>
                  <a:srgbClr val="044485"/>
                </a:solidFill>
                <a:latin typeface="Microsoft Sans Serif"/>
                <a:cs typeface="Microsoft Sans Serif"/>
              </a:rPr>
              <a:t>е</a:t>
            </a:r>
            <a:r>
              <a:rPr dirty="0" sz="2000" spc="-8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20">
                <a:solidFill>
                  <a:srgbClr val="044485"/>
                </a:solidFill>
                <a:latin typeface="Microsoft Sans Serif"/>
                <a:cs typeface="Microsoft Sans Serif"/>
              </a:rPr>
              <a:t>с</a:t>
            </a:r>
            <a:r>
              <a:rPr dirty="0" sz="2000" spc="-5">
                <a:solidFill>
                  <a:srgbClr val="044485"/>
                </a:solidFill>
                <a:latin typeface="Microsoft Sans Serif"/>
                <a:cs typeface="Microsoft Sans Serif"/>
              </a:rPr>
              <a:t>о</a:t>
            </a:r>
            <a:r>
              <a:rPr dirty="0" sz="2000" spc="-45">
                <a:solidFill>
                  <a:srgbClr val="044485"/>
                </a:solidFill>
                <a:latin typeface="Microsoft Sans Serif"/>
                <a:cs typeface="Microsoft Sans Serif"/>
              </a:rPr>
              <a:t>о</a:t>
            </a:r>
            <a:r>
              <a:rPr dirty="0" sz="2000">
                <a:solidFill>
                  <a:srgbClr val="044485"/>
                </a:solidFill>
                <a:latin typeface="Microsoft Sans Serif"/>
                <a:cs typeface="Microsoft Sans Serif"/>
              </a:rPr>
              <a:t>т</a:t>
            </a:r>
            <a:r>
              <a:rPr dirty="0" sz="2000" spc="-25">
                <a:solidFill>
                  <a:srgbClr val="044485"/>
                </a:solidFill>
                <a:latin typeface="Microsoft Sans Serif"/>
                <a:cs typeface="Microsoft Sans Serif"/>
              </a:rPr>
              <a:t>в</a:t>
            </a:r>
            <a:r>
              <a:rPr dirty="0" sz="2000" spc="-70">
                <a:solidFill>
                  <a:srgbClr val="044485"/>
                </a:solidFill>
                <a:latin typeface="Microsoft Sans Serif"/>
                <a:cs typeface="Microsoft Sans Serif"/>
              </a:rPr>
              <a:t>е</a:t>
            </a:r>
            <a:r>
              <a:rPr dirty="0" sz="2000" spc="-25">
                <a:solidFill>
                  <a:srgbClr val="044485"/>
                </a:solidFill>
                <a:latin typeface="Microsoft Sans Serif"/>
                <a:cs typeface="Microsoft Sans Serif"/>
              </a:rPr>
              <a:t>т</a:t>
            </a:r>
            <a:r>
              <a:rPr dirty="0" sz="2000">
                <a:solidFill>
                  <a:srgbClr val="044485"/>
                </a:solidFill>
                <a:latin typeface="Microsoft Sans Serif"/>
                <a:cs typeface="Microsoft Sans Serif"/>
              </a:rPr>
              <a:t>ст</a:t>
            </a:r>
            <a:r>
              <a:rPr dirty="0" sz="2000" spc="-45">
                <a:solidFill>
                  <a:srgbClr val="044485"/>
                </a:solidFill>
                <a:latin typeface="Microsoft Sans Serif"/>
                <a:cs typeface="Microsoft Sans Serif"/>
              </a:rPr>
              <a:t>в</a:t>
            </a:r>
            <a:r>
              <a:rPr dirty="0" sz="2000" spc="-25">
                <a:solidFill>
                  <a:srgbClr val="044485"/>
                </a:solidFill>
                <a:latin typeface="Microsoft Sans Serif"/>
                <a:cs typeface="Microsoft Sans Serif"/>
              </a:rPr>
              <a:t>у</a:t>
            </a:r>
            <a:r>
              <a:rPr dirty="0" sz="2000" spc="-70">
                <a:solidFill>
                  <a:srgbClr val="044485"/>
                </a:solidFill>
                <a:latin typeface="Microsoft Sans Serif"/>
                <a:cs typeface="Microsoft Sans Serif"/>
              </a:rPr>
              <a:t>е</a:t>
            </a:r>
            <a:r>
              <a:rPr dirty="0" sz="2000">
                <a:solidFill>
                  <a:srgbClr val="044485"/>
                </a:solidFill>
                <a:latin typeface="Microsoft Sans Serif"/>
                <a:cs typeface="Microsoft Sans Serif"/>
              </a:rPr>
              <a:t>т</a:t>
            </a:r>
            <a:r>
              <a:rPr dirty="0" sz="2000" spc="-9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44485"/>
                </a:solidFill>
                <a:latin typeface="Microsoft Sans Serif"/>
                <a:cs typeface="Microsoft Sans Serif"/>
              </a:rPr>
              <a:t>тр</a:t>
            </a:r>
            <a:r>
              <a:rPr dirty="0" sz="2000" spc="-25">
                <a:solidFill>
                  <a:srgbClr val="044485"/>
                </a:solidFill>
                <a:latin typeface="Microsoft Sans Serif"/>
                <a:cs typeface="Microsoft Sans Serif"/>
              </a:rPr>
              <a:t>е</a:t>
            </a:r>
            <a:r>
              <a:rPr dirty="0" sz="2000" spc="-5">
                <a:solidFill>
                  <a:srgbClr val="044485"/>
                </a:solidFill>
                <a:latin typeface="Microsoft Sans Serif"/>
                <a:cs typeface="Microsoft Sans Serif"/>
              </a:rPr>
              <a:t>бо</a:t>
            </a:r>
            <a:r>
              <a:rPr dirty="0" sz="2000" spc="-25">
                <a:solidFill>
                  <a:srgbClr val="044485"/>
                </a:solidFill>
                <a:latin typeface="Microsoft Sans Serif"/>
                <a:cs typeface="Microsoft Sans Serif"/>
              </a:rPr>
              <a:t>в</a:t>
            </a:r>
            <a:r>
              <a:rPr dirty="0" sz="2000" spc="-20">
                <a:solidFill>
                  <a:srgbClr val="044485"/>
                </a:solidFill>
                <a:latin typeface="Microsoft Sans Serif"/>
                <a:cs typeface="Microsoft Sans Serif"/>
              </a:rPr>
              <a:t>ания</a:t>
            </a:r>
            <a:r>
              <a:rPr dirty="0" sz="2000" spc="-20">
                <a:solidFill>
                  <a:srgbClr val="044485"/>
                </a:solidFill>
                <a:latin typeface="Microsoft Sans Serif"/>
                <a:cs typeface="Microsoft Sans Serif"/>
              </a:rPr>
              <a:t>м</a:t>
            </a:r>
            <a:r>
              <a:rPr dirty="0" sz="2000" spc="-8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5">
                <a:solidFill>
                  <a:srgbClr val="044485"/>
                </a:solidFill>
                <a:latin typeface="Microsoft Sans Serif"/>
                <a:cs typeface="Microsoft Sans Serif"/>
              </a:rPr>
              <a:t>к</a:t>
            </a:r>
            <a:r>
              <a:rPr dirty="0" sz="2000" spc="-8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44485"/>
                </a:solidFill>
                <a:latin typeface="Calibri"/>
                <a:cs typeface="Calibri"/>
              </a:rPr>
              <a:t>MVP:</a:t>
            </a:r>
            <a:endParaRPr sz="2000">
              <a:latin typeface="Calibri"/>
              <a:cs typeface="Calibri"/>
            </a:endParaRPr>
          </a:p>
          <a:p>
            <a:pPr marL="184150" indent="-133350">
              <a:lnSpc>
                <a:spcPct val="100000"/>
              </a:lnSpc>
              <a:spcBef>
                <a:spcPts val="509"/>
              </a:spcBef>
              <a:buChar char="•"/>
              <a:tabLst>
                <a:tab pos="184150" algn="l"/>
              </a:tabLst>
            </a:pPr>
            <a:r>
              <a:rPr dirty="0" sz="2000" spc="-25">
                <a:solidFill>
                  <a:srgbClr val="044485"/>
                </a:solidFill>
                <a:latin typeface="Microsoft Sans Serif"/>
                <a:cs typeface="Microsoft Sans Serif"/>
              </a:rPr>
              <a:t>Образовательная</a:t>
            </a:r>
            <a:r>
              <a:rPr dirty="0" sz="2000" spc="-8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44485"/>
                </a:solidFill>
                <a:latin typeface="Microsoft Sans Serif"/>
                <a:cs typeface="Microsoft Sans Serif"/>
              </a:rPr>
              <a:t>и</a:t>
            </a:r>
            <a:r>
              <a:rPr dirty="0" sz="2000" spc="-8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044485"/>
                </a:solidFill>
                <a:latin typeface="Microsoft Sans Serif"/>
                <a:cs typeface="Microsoft Sans Serif"/>
              </a:rPr>
              <a:t>игровая</a:t>
            </a:r>
            <a:r>
              <a:rPr dirty="0" sz="2000" spc="-8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44485"/>
                </a:solidFill>
                <a:latin typeface="Microsoft Sans Serif"/>
                <a:cs typeface="Microsoft Sans Serif"/>
              </a:rPr>
              <a:t>составляющие</a:t>
            </a:r>
            <a:endParaRPr sz="2000">
              <a:latin typeface="Microsoft Sans Serif"/>
              <a:cs typeface="Microsoft Sans Serif"/>
            </a:endParaRPr>
          </a:p>
          <a:p>
            <a:pPr marL="184150" indent="-133350">
              <a:lnSpc>
                <a:spcPct val="100000"/>
              </a:lnSpc>
              <a:spcBef>
                <a:spcPts val="509"/>
              </a:spcBef>
              <a:buChar char="•"/>
              <a:tabLst>
                <a:tab pos="184150" algn="l"/>
              </a:tabLst>
            </a:pPr>
            <a:r>
              <a:rPr dirty="0" sz="2000" spc="-35">
                <a:solidFill>
                  <a:srgbClr val="044485"/>
                </a:solidFill>
                <a:latin typeface="Microsoft Sans Serif"/>
                <a:cs typeface="Microsoft Sans Serif"/>
              </a:rPr>
              <a:t>Концепция</a:t>
            </a:r>
            <a:endParaRPr sz="2000">
              <a:latin typeface="Microsoft Sans Serif"/>
              <a:cs typeface="Microsoft Sans Serif"/>
            </a:endParaRPr>
          </a:p>
          <a:p>
            <a:pPr marL="184150" indent="-133350">
              <a:lnSpc>
                <a:spcPct val="100000"/>
              </a:lnSpc>
              <a:spcBef>
                <a:spcPts val="509"/>
              </a:spcBef>
              <a:buChar char="•"/>
              <a:tabLst>
                <a:tab pos="184150" algn="l"/>
              </a:tabLst>
            </a:pPr>
            <a:r>
              <a:rPr dirty="0" sz="2000" spc="-10">
                <a:solidFill>
                  <a:srgbClr val="044485"/>
                </a:solidFill>
                <a:latin typeface="Microsoft Sans Serif"/>
                <a:cs typeface="Microsoft Sans Serif"/>
              </a:rPr>
              <a:t>Интерфейс</a:t>
            </a:r>
            <a:endParaRPr sz="2000">
              <a:latin typeface="Microsoft Sans Serif"/>
              <a:cs typeface="Microsoft Sans Serif"/>
            </a:endParaRPr>
          </a:p>
          <a:p>
            <a:pPr marL="184150" indent="-133350">
              <a:lnSpc>
                <a:spcPct val="100000"/>
              </a:lnSpc>
              <a:spcBef>
                <a:spcPts val="509"/>
              </a:spcBef>
              <a:buChar char="•"/>
              <a:tabLst>
                <a:tab pos="184150" algn="l"/>
              </a:tabLst>
            </a:pPr>
            <a:r>
              <a:rPr dirty="0" sz="2000" spc="-30">
                <a:solidFill>
                  <a:srgbClr val="044485"/>
                </a:solidFill>
                <a:latin typeface="Microsoft Sans Serif"/>
                <a:cs typeface="Microsoft Sans Serif"/>
              </a:rPr>
              <a:t>Генерация</a:t>
            </a:r>
            <a:r>
              <a:rPr dirty="0" sz="2000" spc="-10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044485"/>
                </a:solidFill>
                <a:latin typeface="Microsoft Sans Serif"/>
                <a:cs typeface="Microsoft Sans Serif"/>
              </a:rPr>
              <a:t>примеров</a:t>
            </a:r>
            <a:endParaRPr sz="2000">
              <a:latin typeface="Microsoft Sans Serif"/>
              <a:cs typeface="Microsoft Sans Serif"/>
            </a:endParaRPr>
          </a:p>
          <a:p>
            <a:pPr marL="184150" indent="-133350">
              <a:lnSpc>
                <a:spcPct val="100000"/>
              </a:lnSpc>
              <a:spcBef>
                <a:spcPts val="509"/>
              </a:spcBef>
              <a:buChar char="•"/>
              <a:tabLst>
                <a:tab pos="184150" algn="l"/>
              </a:tabLst>
            </a:pPr>
            <a:r>
              <a:rPr dirty="0" sz="2000" spc="20">
                <a:solidFill>
                  <a:srgbClr val="044485"/>
                </a:solidFill>
                <a:latin typeface="Microsoft Sans Serif"/>
                <a:cs typeface="Microsoft Sans Serif"/>
              </a:rPr>
              <a:t>М</a:t>
            </a:r>
            <a:r>
              <a:rPr dirty="0" sz="2000" spc="-3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2000" spc="-60">
                <a:solidFill>
                  <a:srgbClr val="044485"/>
                </a:solidFill>
                <a:latin typeface="Microsoft Sans Serif"/>
                <a:cs typeface="Microsoft Sans Serif"/>
              </a:rPr>
              <a:t>г</a:t>
            </a:r>
            <a:r>
              <a:rPr dirty="0" sz="2000" spc="-25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2000" spc="-40">
                <a:solidFill>
                  <a:srgbClr val="044485"/>
                </a:solidFill>
                <a:latin typeface="Microsoft Sans Serif"/>
                <a:cs typeface="Microsoft Sans Serif"/>
              </a:rPr>
              <a:t>зи</a:t>
            </a:r>
            <a:r>
              <a:rPr dirty="0" sz="2000" spc="-35">
                <a:solidFill>
                  <a:srgbClr val="044485"/>
                </a:solidFill>
                <a:latin typeface="Microsoft Sans Serif"/>
                <a:cs typeface="Microsoft Sans Serif"/>
              </a:rPr>
              <a:t>н</a:t>
            </a:r>
            <a:r>
              <a:rPr dirty="0" sz="2000" spc="-8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044485"/>
                </a:solidFill>
                <a:latin typeface="Microsoft Sans Serif"/>
                <a:cs typeface="Microsoft Sans Serif"/>
              </a:rPr>
              <a:t>скинов</a:t>
            </a:r>
            <a:endParaRPr sz="2000">
              <a:latin typeface="Microsoft Sans Serif"/>
              <a:cs typeface="Microsoft Sans Serif"/>
            </a:endParaRPr>
          </a:p>
          <a:p>
            <a:pPr marL="184150" indent="-146050">
              <a:lnSpc>
                <a:spcPct val="100000"/>
              </a:lnSpc>
              <a:spcBef>
                <a:spcPts val="509"/>
              </a:spcBef>
              <a:buChar char="•"/>
              <a:tabLst>
                <a:tab pos="184150" algn="l"/>
              </a:tabLst>
            </a:pPr>
            <a:r>
              <a:rPr dirty="0" sz="2000" spc="-5">
                <a:solidFill>
                  <a:srgbClr val="044485"/>
                </a:solidFill>
                <a:latin typeface="Microsoft Sans Serif"/>
                <a:cs typeface="Microsoft Sans Serif"/>
              </a:rPr>
              <a:t>Выбор</a:t>
            </a:r>
            <a:r>
              <a:rPr dirty="0" sz="2000" spc="-8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044485"/>
                </a:solidFill>
                <a:latin typeface="Microsoft Sans Serif"/>
                <a:cs typeface="Microsoft Sans Serif"/>
              </a:rPr>
              <a:t>арифметических</a:t>
            </a:r>
            <a:r>
              <a:rPr dirty="0" sz="2000" spc="-8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44485"/>
                </a:solidFill>
                <a:latin typeface="Microsoft Sans Serif"/>
                <a:cs typeface="Microsoft Sans Serif"/>
              </a:rPr>
              <a:t>действий</a:t>
            </a:r>
            <a:endParaRPr sz="2000">
              <a:latin typeface="Microsoft Sans Serif"/>
              <a:cs typeface="Microsoft Sans Serif"/>
            </a:endParaRPr>
          </a:p>
          <a:p>
            <a:pPr marL="184150" indent="-133350">
              <a:lnSpc>
                <a:spcPct val="100000"/>
              </a:lnSpc>
              <a:spcBef>
                <a:spcPts val="509"/>
              </a:spcBef>
              <a:buChar char="•"/>
              <a:tabLst>
                <a:tab pos="184150" algn="l"/>
              </a:tabLst>
            </a:pPr>
            <a:r>
              <a:rPr dirty="0" sz="2000" spc="-25">
                <a:solidFill>
                  <a:srgbClr val="044485"/>
                </a:solidFill>
                <a:latin typeface="Microsoft Sans Serif"/>
                <a:cs typeface="Microsoft Sans Serif"/>
              </a:rPr>
              <a:t>Рейтинговая</a:t>
            </a:r>
            <a:r>
              <a:rPr dirty="0" sz="2000" spc="-10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044485"/>
                </a:solidFill>
                <a:latin typeface="Microsoft Sans Serif"/>
                <a:cs typeface="Microsoft Sans Serif"/>
              </a:rPr>
              <a:t>таблица</a:t>
            </a:r>
            <a:endParaRPr sz="2000">
              <a:latin typeface="Microsoft Sans Serif"/>
              <a:cs typeface="Microsoft Sans Serif"/>
            </a:endParaRPr>
          </a:p>
          <a:p>
            <a:pPr marL="184150" indent="-133350">
              <a:lnSpc>
                <a:spcPct val="100000"/>
              </a:lnSpc>
              <a:spcBef>
                <a:spcPts val="509"/>
              </a:spcBef>
              <a:buChar char="•"/>
              <a:tabLst>
                <a:tab pos="184150" algn="l"/>
              </a:tabLst>
            </a:pPr>
            <a:r>
              <a:rPr dirty="0" sz="2000" spc="-25">
                <a:solidFill>
                  <a:srgbClr val="044485"/>
                </a:solidFill>
                <a:latin typeface="Microsoft Sans Serif"/>
                <a:cs typeface="Microsoft Sans Serif"/>
              </a:rPr>
              <a:t>Уровень</a:t>
            </a:r>
            <a:r>
              <a:rPr dirty="0" sz="2000" spc="-8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044485"/>
                </a:solidFill>
                <a:latin typeface="Microsoft Sans Serif"/>
                <a:cs typeface="Microsoft Sans Serif"/>
              </a:rPr>
              <a:t>сложности</a:t>
            </a:r>
            <a:r>
              <a:rPr dirty="0" sz="2000" spc="-7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044485"/>
                </a:solidFill>
                <a:latin typeface="Microsoft Sans Serif"/>
                <a:cs typeface="Microsoft Sans Serif"/>
              </a:rPr>
              <a:t>примеров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3832" y="271212"/>
            <a:ext cx="2211070" cy="488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825"/>
              </a:lnSpc>
              <a:spcBef>
                <a:spcPts val="100"/>
              </a:spcBef>
            </a:pPr>
            <a:r>
              <a:rPr dirty="0" sz="1600" spc="15">
                <a:solidFill>
                  <a:srgbClr val="044485"/>
                </a:solidFill>
                <a:latin typeface="Microsoft Sans Serif"/>
                <a:cs typeface="Microsoft Sans Serif"/>
              </a:rPr>
              <a:t>М</a:t>
            </a:r>
            <a:r>
              <a:rPr dirty="0" sz="1600" spc="-35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т</a:t>
            </a: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ем</a:t>
            </a:r>
            <a:r>
              <a:rPr dirty="0" sz="1600" spc="-5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25">
                <a:solidFill>
                  <a:srgbClr val="044485"/>
                </a:solidFill>
                <a:latin typeface="Microsoft Sans Serif"/>
                <a:cs typeface="Microsoft Sans Serif"/>
              </a:rPr>
              <a:t>тичес</a:t>
            </a:r>
            <a:r>
              <a:rPr dirty="0" sz="1600" spc="10">
                <a:solidFill>
                  <a:srgbClr val="044485"/>
                </a:solidFill>
                <a:latin typeface="Microsoft Sans Serif"/>
                <a:cs typeface="Microsoft Sans Serif"/>
              </a:rPr>
              <a:t>к</a:t>
            </a:r>
            <a:r>
              <a:rPr dirty="0" sz="1600" spc="-1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5">
                <a:solidFill>
                  <a:srgbClr val="044485"/>
                </a:solidFill>
                <a:latin typeface="Microsoft Sans Serif"/>
                <a:cs typeface="Microsoft Sans Serif"/>
              </a:rPr>
              <a:t>я</a:t>
            </a:r>
            <a:r>
              <a:rPr dirty="0" sz="1600" spc="-7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44485"/>
                </a:solidFill>
                <a:latin typeface="Microsoft Sans Serif"/>
                <a:cs typeface="Microsoft Sans Serif"/>
              </a:rPr>
              <a:t>арена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ts val="1825"/>
              </a:lnSpc>
            </a:pPr>
            <a:r>
              <a:rPr dirty="0" sz="1600" spc="-80">
                <a:solidFill>
                  <a:srgbClr val="044485"/>
                </a:solidFill>
                <a:latin typeface="Calibri"/>
                <a:cs typeface="Calibri"/>
              </a:rPr>
              <a:t>AT-AT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3114" y="235607"/>
            <a:ext cx="1209040" cy="4781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950" spc="5" b="1">
                <a:solidFill>
                  <a:srgbClr val="044485"/>
                </a:solidFill>
                <a:latin typeface="Arial"/>
                <a:cs typeface="Arial"/>
              </a:rPr>
              <a:t>Видео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7326" y="1237357"/>
            <a:ext cx="576770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25">
                <a:solidFill>
                  <a:srgbClr val="044485"/>
                </a:solidFill>
                <a:latin typeface="Microsoft Sans Serif"/>
                <a:cs typeface="Microsoft Sans Serif"/>
              </a:rPr>
              <a:t>Демонстрационное</a:t>
            </a:r>
            <a:r>
              <a:rPr dirty="0" sz="2100" spc="-9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5">
                <a:solidFill>
                  <a:srgbClr val="044485"/>
                </a:solidFill>
                <a:latin typeface="Microsoft Sans Serif"/>
                <a:cs typeface="Microsoft Sans Serif"/>
              </a:rPr>
              <a:t>видео</a:t>
            </a:r>
            <a:r>
              <a:rPr dirty="0" sz="2100" spc="-10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044485"/>
                </a:solidFill>
                <a:latin typeface="Microsoft Sans Serif"/>
                <a:cs typeface="Microsoft Sans Serif"/>
              </a:rPr>
              <a:t>работы</a:t>
            </a:r>
            <a:r>
              <a:rPr dirty="0" sz="2100" spc="-10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5">
                <a:solidFill>
                  <a:srgbClr val="044485"/>
                </a:solidFill>
                <a:latin typeface="Microsoft Sans Serif"/>
                <a:cs typeface="Microsoft Sans Serif"/>
              </a:rPr>
              <a:t>приложения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3832" y="271212"/>
            <a:ext cx="2211070" cy="488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825"/>
              </a:lnSpc>
              <a:spcBef>
                <a:spcPts val="100"/>
              </a:spcBef>
            </a:pPr>
            <a:r>
              <a:rPr dirty="0" sz="1600" spc="15">
                <a:solidFill>
                  <a:srgbClr val="044485"/>
                </a:solidFill>
                <a:latin typeface="Microsoft Sans Serif"/>
                <a:cs typeface="Microsoft Sans Serif"/>
              </a:rPr>
              <a:t>М</a:t>
            </a:r>
            <a:r>
              <a:rPr dirty="0" sz="1600" spc="-35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т</a:t>
            </a: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ем</a:t>
            </a:r>
            <a:r>
              <a:rPr dirty="0" sz="1600" spc="-5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25">
                <a:solidFill>
                  <a:srgbClr val="044485"/>
                </a:solidFill>
                <a:latin typeface="Microsoft Sans Serif"/>
                <a:cs typeface="Microsoft Sans Serif"/>
              </a:rPr>
              <a:t>тичес</a:t>
            </a:r>
            <a:r>
              <a:rPr dirty="0" sz="1600" spc="10">
                <a:solidFill>
                  <a:srgbClr val="044485"/>
                </a:solidFill>
                <a:latin typeface="Microsoft Sans Serif"/>
                <a:cs typeface="Microsoft Sans Serif"/>
              </a:rPr>
              <a:t>к</a:t>
            </a:r>
            <a:r>
              <a:rPr dirty="0" sz="1600" spc="-1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5">
                <a:solidFill>
                  <a:srgbClr val="044485"/>
                </a:solidFill>
                <a:latin typeface="Microsoft Sans Serif"/>
                <a:cs typeface="Microsoft Sans Serif"/>
              </a:rPr>
              <a:t>я</a:t>
            </a:r>
            <a:r>
              <a:rPr dirty="0" sz="1600" spc="-7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44485"/>
                </a:solidFill>
                <a:latin typeface="Microsoft Sans Serif"/>
                <a:cs typeface="Microsoft Sans Serif"/>
              </a:rPr>
              <a:t>арена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ts val="1825"/>
              </a:lnSpc>
            </a:pPr>
            <a:r>
              <a:rPr dirty="0" sz="1600" spc="-80">
                <a:solidFill>
                  <a:srgbClr val="044485"/>
                </a:solidFill>
                <a:latin typeface="Calibri"/>
                <a:cs typeface="Calibri"/>
              </a:rPr>
              <a:t>AT-AT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6799" y="1666550"/>
            <a:ext cx="6731000" cy="5048250"/>
          </a:xfrm>
          <a:custGeom>
            <a:avLst/>
            <a:gdLst/>
            <a:ahLst/>
            <a:cxnLst/>
            <a:rect l="l" t="t" r="r" b="b"/>
            <a:pathLst>
              <a:path w="6731000" h="5048250">
                <a:moveTo>
                  <a:pt x="6730408" y="5047799"/>
                </a:moveTo>
                <a:lnTo>
                  <a:pt x="0" y="5047799"/>
                </a:lnTo>
                <a:lnTo>
                  <a:pt x="0" y="0"/>
                </a:lnTo>
                <a:lnTo>
                  <a:pt x="6730408" y="0"/>
                </a:lnTo>
                <a:lnTo>
                  <a:pt x="6730408" y="5047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8398" y="933074"/>
            <a:ext cx="67259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1">
                <a:solidFill>
                  <a:srgbClr val="044485"/>
                </a:solidFill>
                <a:latin typeface="Arial"/>
                <a:cs typeface="Arial"/>
              </a:rPr>
              <a:t>Спасибо</a:t>
            </a:r>
            <a:r>
              <a:rPr dirty="0" sz="4800" spc="-285" b="1">
                <a:solidFill>
                  <a:srgbClr val="044485"/>
                </a:solidFill>
                <a:latin typeface="Arial"/>
                <a:cs typeface="Arial"/>
              </a:rPr>
              <a:t> </a:t>
            </a:r>
            <a:r>
              <a:rPr dirty="0" sz="4800" spc="-35" b="1">
                <a:solidFill>
                  <a:srgbClr val="044485"/>
                </a:solidFill>
                <a:latin typeface="Arial"/>
                <a:cs typeface="Arial"/>
              </a:rPr>
              <a:t>за</a:t>
            </a:r>
            <a:r>
              <a:rPr dirty="0" sz="4800" spc="-290" b="1">
                <a:solidFill>
                  <a:srgbClr val="044485"/>
                </a:solidFill>
                <a:latin typeface="Arial"/>
                <a:cs typeface="Arial"/>
              </a:rPr>
              <a:t> </a:t>
            </a:r>
            <a:r>
              <a:rPr dirty="0" sz="4800" spc="-10" b="1">
                <a:solidFill>
                  <a:srgbClr val="044485"/>
                </a:solidFill>
                <a:latin typeface="Arial"/>
                <a:cs typeface="Arial"/>
              </a:rPr>
              <a:t>внимание</a:t>
            </a:r>
            <a:r>
              <a:rPr dirty="0" sz="4800" spc="-10" b="1">
                <a:solidFill>
                  <a:srgbClr val="044485"/>
                </a:solidFill>
                <a:latin typeface="Calibri"/>
                <a:cs typeface="Calibri"/>
              </a:rPr>
              <a:t>!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285" y="3679876"/>
            <a:ext cx="1756410" cy="80518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1200" spc="-25">
                <a:latin typeface="Microsoft Sans Serif"/>
                <a:cs typeface="Microsoft Sans Serif"/>
              </a:rPr>
              <a:t>Дмитрие</a:t>
            </a:r>
            <a:r>
              <a:rPr dirty="0" sz="1200" spc="-20">
                <a:latin typeface="Microsoft Sans Serif"/>
                <a:cs typeface="Microsoft Sans Serif"/>
              </a:rPr>
              <a:t>в</a:t>
            </a:r>
            <a:r>
              <a:rPr dirty="0" sz="1200" spc="-50">
                <a:latin typeface="Microsoft Sans Serif"/>
                <a:cs typeface="Microsoft Sans Serif"/>
              </a:rPr>
              <a:t> </a:t>
            </a:r>
            <a:r>
              <a:rPr dirty="0" sz="1200" spc="-20">
                <a:latin typeface="Microsoft Sans Serif"/>
                <a:cs typeface="Microsoft Sans Serif"/>
              </a:rPr>
              <a:t>Кирил</a:t>
            </a:r>
            <a:r>
              <a:rPr dirty="0" sz="1200" spc="-15">
                <a:latin typeface="Microsoft Sans Serif"/>
                <a:cs typeface="Microsoft Sans Serif"/>
              </a:rPr>
              <a:t>л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Ильич</a:t>
            </a:r>
            <a:endParaRPr sz="1200">
              <a:latin typeface="Microsoft Sans Serif"/>
              <a:cs typeface="Microsoft Sans Serif"/>
            </a:endParaRPr>
          </a:p>
          <a:p>
            <a:pPr marL="184150" indent="-149225">
              <a:lnSpc>
                <a:spcPct val="100000"/>
              </a:lnSpc>
              <a:spcBef>
                <a:spcPts val="605"/>
              </a:spcBef>
              <a:buFont typeface="Microsoft Sans Serif"/>
              <a:buChar char="•"/>
              <a:tabLst>
                <a:tab pos="184150" algn="l"/>
              </a:tabLst>
            </a:pPr>
            <a:r>
              <a:rPr dirty="0" sz="1200" spc="-5">
                <a:latin typeface="Calibri"/>
                <a:cs typeface="Calibri"/>
              </a:rPr>
              <a:t>VK:</a:t>
            </a:r>
            <a:r>
              <a:rPr dirty="0" sz="1200" spc="-5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dirty="0" u="heavy" sz="12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vk.com/kirilldmitr1</a:t>
            </a:r>
            <a:endParaRPr sz="1200">
              <a:latin typeface="Calibri"/>
              <a:cs typeface="Calibri"/>
            </a:endParaRPr>
          </a:p>
          <a:p>
            <a:pPr marL="184150" indent="-149225">
              <a:lnSpc>
                <a:spcPct val="100000"/>
              </a:lnSpc>
              <a:spcBef>
                <a:spcPts val="605"/>
              </a:spcBef>
              <a:buFont typeface="Microsoft Sans Serif"/>
              <a:buChar char="•"/>
              <a:tabLst>
                <a:tab pos="184150" algn="l"/>
              </a:tabLst>
            </a:pPr>
            <a:r>
              <a:rPr dirty="0" sz="1200" spc="-5">
                <a:latin typeface="Calibri"/>
                <a:cs typeface="Calibri"/>
              </a:rPr>
              <a:t>tg: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@KirillDmit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962" y="1623152"/>
            <a:ext cx="1606962" cy="19845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55950" y="3771469"/>
            <a:ext cx="14458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Microsoft Sans Serif"/>
                <a:cs typeface="Microsoft Sans Serif"/>
              </a:rPr>
              <a:t>Жизне</a:t>
            </a:r>
            <a:r>
              <a:rPr dirty="0" sz="1200" spc="-20">
                <a:latin typeface="Microsoft Sans Serif"/>
                <a:cs typeface="Microsoft Sans Serif"/>
              </a:rPr>
              <a:t>в</a:t>
            </a:r>
            <a:r>
              <a:rPr dirty="0" sz="1200" spc="-20">
                <a:latin typeface="Microsoft Sans Serif"/>
                <a:cs typeface="Microsoft Sans Serif"/>
              </a:rPr>
              <a:t>ский</a:t>
            </a:r>
            <a:r>
              <a:rPr dirty="0" sz="1200" spc="-5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Андрей  </a:t>
            </a:r>
            <a:r>
              <a:rPr dirty="0" sz="1200" spc="-15">
                <a:latin typeface="Microsoft Sans Serif"/>
                <a:cs typeface="Microsoft Sans Serif"/>
              </a:rPr>
              <a:t>Евгеньевич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8796" y="4137228"/>
            <a:ext cx="203136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1290" indent="-14922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161925" algn="l"/>
              </a:tabLst>
            </a:pPr>
            <a:r>
              <a:rPr dirty="0" sz="1200" spc="-5">
                <a:latin typeface="Calibri"/>
                <a:cs typeface="Calibri"/>
              </a:rPr>
              <a:t>VK:</a:t>
            </a:r>
            <a:r>
              <a:rPr dirty="0" sz="120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dirty="0" u="heavy" sz="12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4"/>
              </a:rPr>
              <a:t>vk.com/andreyzhiznevskiy</a:t>
            </a:r>
            <a:endParaRPr sz="1200">
              <a:latin typeface="Calibri"/>
              <a:cs typeface="Calibri"/>
            </a:endParaRPr>
          </a:p>
          <a:p>
            <a:pPr marL="161290" indent="-149225">
              <a:lnSpc>
                <a:spcPct val="100000"/>
              </a:lnSpc>
              <a:buFont typeface="Microsoft Sans Serif"/>
              <a:buChar char="•"/>
              <a:tabLst>
                <a:tab pos="161925" algn="l"/>
              </a:tabLst>
            </a:pPr>
            <a:r>
              <a:rPr dirty="0" sz="1200" spc="-5">
                <a:latin typeface="Calibri"/>
                <a:cs typeface="Calibri"/>
              </a:rPr>
              <a:t>tg: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@Foriseeen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62449" y="224561"/>
            <a:ext cx="2211070" cy="488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825"/>
              </a:lnSpc>
              <a:spcBef>
                <a:spcPts val="100"/>
              </a:spcBef>
            </a:pPr>
            <a:r>
              <a:rPr dirty="0" sz="1600" spc="15" b="0">
                <a:latin typeface="Microsoft Sans Serif"/>
                <a:cs typeface="Microsoft Sans Serif"/>
              </a:rPr>
              <a:t>М</a:t>
            </a:r>
            <a:r>
              <a:rPr dirty="0" sz="1600" spc="-35" b="0">
                <a:latin typeface="Microsoft Sans Serif"/>
                <a:cs typeface="Microsoft Sans Serif"/>
              </a:rPr>
              <a:t>а</a:t>
            </a:r>
            <a:r>
              <a:rPr dirty="0" sz="1600" spc="-20" b="0">
                <a:latin typeface="Microsoft Sans Serif"/>
                <a:cs typeface="Microsoft Sans Serif"/>
              </a:rPr>
              <a:t>т</a:t>
            </a:r>
            <a:r>
              <a:rPr dirty="0" sz="1600" spc="-20" b="0">
                <a:latin typeface="Microsoft Sans Serif"/>
                <a:cs typeface="Microsoft Sans Serif"/>
              </a:rPr>
              <a:t>ем</a:t>
            </a:r>
            <a:r>
              <a:rPr dirty="0" sz="1600" spc="-50" b="0">
                <a:latin typeface="Microsoft Sans Serif"/>
                <a:cs typeface="Microsoft Sans Serif"/>
              </a:rPr>
              <a:t>а</a:t>
            </a:r>
            <a:r>
              <a:rPr dirty="0" sz="1600" spc="-25" b="0">
                <a:latin typeface="Microsoft Sans Serif"/>
                <a:cs typeface="Microsoft Sans Serif"/>
              </a:rPr>
              <a:t>тичес</a:t>
            </a:r>
            <a:r>
              <a:rPr dirty="0" sz="1600" spc="10" b="0">
                <a:latin typeface="Microsoft Sans Serif"/>
                <a:cs typeface="Microsoft Sans Serif"/>
              </a:rPr>
              <a:t>к</a:t>
            </a:r>
            <a:r>
              <a:rPr dirty="0" sz="1600" spc="-10" b="0">
                <a:latin typeface="Microsoft Sans Serif"/>
                <a:cs typeface="Microsoft Sans Serif"/>
              </a:rPr>
              <a:t>а</a:t>
            </a:r>
            <a:r>
              <a:rPr dirty="0" sz="1600" spc="-5" b="0">
                <a:latin typeface="Microsoft Sans Serif"/>
                <a:cs typeface="Microsoft Sans Serif"/>
              </a:rPr>
              <a:t>я</a:t>
            </a:r>
            <a:r>
              <a:rPr dirty="0" sz="1600" spc="-70" b="0">
                <a:latin typeface="Microsoft Sans Serif"/>
                <a:cs typeface="Microsoft Sans Serif"/>
              </a:rPr>
              <a:t> </a:t>
            </a:r>
            <a:r>
              <a:rPr dirty="0" sz="1600" spc="-10" b="0">
                <a:latin typeface="Microsoft Sans Serif"/>
                <a:cs typeface="Microsoft Sans Serif"/>
              </a:rPr>
              <a:t>арена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ts val="1825"/>
              </a:lnSpc>
            </a:pPr>
            <a:r>
              <a:rPr dirty="0" sz="1600" spc="-80" b="0">
                <a:latin typeface="Calibri"/>
                <a:cs typeface="Calibri"/>
              </a:rPr>
              <a:t>AT-AT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01321" y="1623153"/>
            <a:ext cx="1536194" cy="198455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82926" y="1623153"/>
            <a:ext cx="1984273" cy="198427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32169" y="1626727"/>
            <a:ext cx="1197428" cy="212543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761140" y="3771469"/>
            <a:ext cx="19253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>
                <a:latin typeface="Microsoft Sans Serif"/>
                <a:cs typeface="Microsoft Sans Serif"/>
              </a:rPr>
              <a:t>Кучм</a:t>
            </a:r>
            <a:r>
              <a:rPr dirty="0" sz="1200" spc="-30">
                <a:latin typeface="Microsoft Sans Serif"/>
                <a:cs typeface="Microsoft Sans Serif"/>
              </a:rPr>
              <a:t>а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20">
                <a:latin typeface="Microsoft Sans Serif"/>
                <a:cs typeface="Microsoft Sans Serif"/>
              </a:rPr>
              <a:t>Кирил</a:t>
            </a:r>
            <a:r>
              <a:rPr dirty="0" sz="1200" spc="-15">
                <a:latin typeface="Microsoft Sans Serif"/>
                <a:cs typeface="Microsoft Sans Serif"/>
              </a:rPr>
              <a:t>л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05">
                <a:latin typeface="Microsoft Sans Serif"/>
                <a:cs typeface="Microsoft Sans Serif"/>
              </a:rPr>
              <a:t>Г</a:t>
            </a:r>
            <a:r>
              <a:rPr dirty="0" sz="1200" spc="-15">
                <a:latin typeface="Microsoft Sans Serif"/>
                <a:cs typeface="Microsoft Sans Serif"/>
              </a:rPr>
              <a:t>ри</a:t>
            </a:r>
            <a:r>
              <a:rPr dirty="0" sz="1200" spc="-40">
                <a:latin typeface="Microsoft Sans Serif"/>
                <a:cs typeface="Microsoft Sans Serif"/>
              </a:rPr>
              <a:t>г</a:t>
            </a:r>
            <a:r>
              <a:rPr dirty="0" sz="1200" spc="-10">
                <a:latin typeface="Microsoft Sans Serif"/>
                <a:cs typeface="Microsoft Sans Serif"/>
              </a:rPr>
              <a:t>орьевич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3985" y="3954348"/>
            <a:ext cx="1663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1290" indent="-14922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161925" algn="l"/>
              </a:tabLst>
            </a:pPr>
            <a:r>
              <a:rPr dirty="0" sz="1200" spc="-5">
                <a:latin typeface="Calibri"/>
                <a:cs typeface="Calibri"/>
              </a:rPr>
              <a:t>VK:</a:t>
            </a:r>
            <a:r>
              <a:rPr dirty="0" sz="1200" spc="-15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dirty="0" u="heavy" sz="12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8"/>
              </a:rPr>
              <a:t>vk.com/kirillkuchma</a:t>
            </a:r>
            <a:endParaRPr sz="1200">
              <a:latin typeface="Calibri"/>
              <a:cs typeface="Calibri"/>
            </a:endParaRPr>
          </a:p>
          <a:p>
            <a:pPr marL="161290" indent="-149225">
              <a:lnSpc>
                <a:spcPct val="100000"/>
              </a:lnSpc>
              <a:buFont typeface="Microsoft Sans Serif"/>
              <a:buChar char="•"/>
              <a:tabLst>
                <a:tab pos="161925" algn="l"/>
              </a:tabLst>
            </a:pPr>
            <a:r>
              <a:rPr dirty="0" sz="1200" spc="-5">
                <a:latin typeface="Calibri"/>
                <a:cs typeface="Calibri"/>
              </a:rPr>
              <a:t>tg: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@kirieshki2048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70835" y="3771469"/>
            <a:ext cx="18745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>
                <a:latin typeface="Microsoft Sans Serif"/>
                <a:cs typeface="Microsoft Sans Serif"/>
              </a:rPr>
              <a:t>Лански</a:t>
            </a:r>
            <a:r>
              <a:rPr dirty="0" sz="1200" spc="-20">
                <a:latin typeface="Microsoft Sans Serif"/>
                <a:cs typeface="Microsoft Sans Serif"/>
              </a:rPr>
              <a:t>х</a:t>
            </a:r>
            <a:r>
              <a:rPr dirty="0" sz="1200" spc="-5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Ми</a:t>
            </a:r>
            <a:r>
              <a:rPr dirty="0" sz="1200" spc="-20">
                <a:latin typeface="Microsoft Sans Serif"/>
                <a:cs typeface="Microsoft Sans Serif"/>
              </a:rPr>
              <a:t>х</a:t>
            </a:r>
            <a:r>
              <a:rPr dirty="0" sz="1200" spc="-5">
                <a:latin typeface="Microsoft Sans Serif"/>
                <a:cs typeface="Microsoft Sans Serif"/>
              </a:rPr>
              <a:t>аи</a:t>
            </a:r>
            <a:r>
              <a:rPr dirty="0" sz="1200" spc="5">
                <a:latin typeface="Microsoft Sans Serif"/>
                <a:cs typeface="Microsoft Sans Serif"/>
              </a:rPr>
              <a:t>л</a:t>
            </a:r>
            <a:r>
              <a:rPr dirty="0" sz="1200" spc="-50">
                <a:latin typeface="Microsoft Sans Serif"/>
                <a:cs typeface="Microsoft Sans Serif"/>
              </a:rPr>
              <a:t> </a:t>
            </a:r>
            <a:r>
              <a:rPr dirty="0" sz="1200" spc="-25">
                <a:latin typeface="Microsoft Sans Serif"/>
                <a:cs typeface="Microsoft Sans Serif"/>
              </a:rPr>
              <a:t>И</a:t>
            </a:r>
            <a:r>
              <a:rPr dirty="0" sz="1200" spc="-40">
                <a:latin typeface="Microsoft Sans Serif"/>
                <a:cs typeface="Microsoft Sans Serif"/>
              </a:rPr>
              <a:t>г</a:t>
            </a:r>
            <a:r>
              <a:rPr dirty="0" sz="1200" spc="-10">
                <a:latin typeface="Microsoft Sans Serif"/>
                <a:cs typeface="Microsoft Sans Serif"/>
              </a:rPr>
              <a:t>оревич</a:t>
            </a:r>
            <a:endParaRPr sz="1200">
              <a:latin typeface="Microsoft Sans Serif"/>
              <a:cs typeface="Microsoft Sans Serif"/>
            </a:endParaRPr>
          </a:p>
          <a:p>
            <a:pPr marL="12700" marR="401320">
              <a:lnSpc>
                <a:spcPct val="100000"/>
              </a:lnSpc>
            </a:pPr>
            <a:r>
              <a:rPr dirty="0" sz="1200" spc="-5">
                <a:latin typeface="Calibri"/>
                <a:cs typeface="Calibri"/>
              </a:rPr>
              <a:t>VK:</a:t>
            </a:r>
            <a:r>
              <a:rPr dirty="0" u="heavy" sz="12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2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9"/>
              </a:rPr>
              <a:t>vk.com/gorgorodok </a:t>
            </a:r>
            <a:r>
              <a:rPr dirty="0" sz="1200" spc="-26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tg: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@Chebuha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10640" y="4799262"/>
            <a:ext cx="1608565" cy="160856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0557" y="235607"/>
            <a:ext cx="1641475" cy="47815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К</a:t>
            </a:r>
            <a:r>
              <a:rPr dirty="0" spc="-30"/>
              <a:t>о</a:t>
            </a:r>
            <a:r>
              <a:rPr dirty="0" spc="-35"/>
              <a:t>м</a:t>
            </a:r>
            <a:r>
              <a:rPr dirty="0" spc="5"/>
              <a:t>анда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3832" y="271212"/>
            <a:ext cx="2211070" cy="488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825"/>
              </a:lnSpc>
              <a:spcBef>
                <a:spcPts val="100"/>
              </a:spcBef>
            </a:pPr>
            <a:r>
              <a:rPr dirty="0" sz="1600" spc="15">
                <a:solidFill>
                  <a:srgbClr val="044485"/>
                </a:solidFill>
                <a:latin typeface="Microsoft Sans Serif"/>
                <a:cs typeface="Microsoft Sans Serif"/>
              </a:rPr>
              <a:t>М</a:t>
            </a:r>
            <a:r>
              <a:rPr dirty="0" sz="1600" spc="-35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т</a:t>
            </a: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ем</a:t>
            </a:r>
            <a:r>
              <a:rPr dirty="0" sz="1600" spc="-5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25">
                <a:solidFill>
                  <a:srgbClr val="044485"/>
                </a:solidFill>
                <a:latin typeface="Microsoft Sans Serif"/>
                <a:cs typeface="Microsoft Sans Serif"/>
              </a:rPr>
              <a:t>тичес</a:t>
            </a:r>
            <a:r>
              <a:rPr dirty="0" sz="1600" spc="10">
                <a:solidFill>
                  <a:srgbClr val="044485"/>
                </a:solidFill>
                <a:latin typeface="Microsoft Sans Serif"/>
                <a:cs typeface="Microsoft Sans Serif"/>
              </a:rPr>
              <a:t>к</a:t>
            </a:r>
            <a:r>
              <a:rPr dirty="0" sz="1600" spc="-1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5">
                <a:solidFill>
                  <a:srgbClr val="044485"/>
                </a:solidFill>
                <a:latin typeface="Microsoft Sans Serif"/>
                <a:cs typeface="Microsoft Sans Serif"/>
              </a:rPr>
              <a:t>я</a:t>
            </a:r>
            <a:r>
              <a:rPr dirty="0" sz="1600" spc="-7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44485"/>
                </a:solidFill>
                <a:latin typeface="Microsoft Sans Serif"/>
                <a:cs typeface="Microsoft Sans Serif"/>
              </a:rPr>
              <a:t>арена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ts val="1825"/>
              </a:lnSpc>
            </a:pPr>
            <a:r>
              <a:rPr dirty="0" sz="1600" spc="-80">
                <a:solidFill>
                  <a:srgbClr val="044485"/>
                </a:solidFill>
                <a:latin typeface="Calibri"/>
                <a:cs typeface="Calibri"/>
              </a:rPr>
              <a:t>AT-AT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89" y="1227587"/>
            <a:ext cx="2261479" cy="279286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5204" y="4181423"/>
            <a:ext cx="169735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3720" marR="5080" indent="-541655">
              <a:lnSpc>
                <a:spcPct val="100000"/>
              </a:lnSpc>
              <a:spcBef>
                <a:spcPts val="100"/>
              </a:spcBef>
            </a:pPr>
            <a:r>
              <a:rPr dirty="0" sz="1600" spc="-35">
                <a:solidFill>
                  <a:srgbClr val="044485"/>
                </a:solidFill>
                <a:latin typeface="Microsoft Sans Serif"/>
                <a:cs typeface="Microsoft Sans Serif"/>
              </a:rPr>
              <a:t>Дмитрие</a:t>
            </a:r>
            <a:r>
              <a:rPr dirty="0" sz="1600" spc="-25">
                <a:solidFill>
                  <a:srgbClr val="044485"/>
                </a:solidFill>
                <a:latin typeface="Microsoft Sans Serif"/>
                <a:cs typeface="Microsoft Sans Serif"/>
              </a:rPr>
              <a:t>в</a:t>
            </a:r>
            <a:r>
              <a:rPr dirty="0" sz="1600" spc="-6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Кирилл  </a:t>
            </a:r>
            <a:r>
              <a:rPr dirty="0" sz="1600" spc="-10">
                <a:solidFill>
                  <a:srgbClr val="044485"/>
                </a:solidFill>
                <a:latin typeface="Microsoft Sans Serif"/>
                <a:cs typeface="Microsoft Sans Serif"/>
              </a:rPr>
              <a:t>Ильич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1984" y="4912942"/>
            <a:ext cx="7442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5">
                <a:solidFill>
                  <a:srgbClr val="044485"/>
                </a:solidFill>
                <a:latin typeface="Microsoft Sans Serif"/>
                <a:cs typeface="Microsoft Sans Serif"/>
              </a:rPr>
              <a:t>Тимлид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40313" y="1227587"/>
            <a:ext cx="2792860" cy="27928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904818" y="4181423"/>
            <a:ext cx="191897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7195" marR="5080" indent="-405130">
              <a:lnSpc>
                <a:spcPct val="100000"/>
              </a:lnSpc>
              <a:spcBef>
                <a:spcPts val="100"/>
              </a:spcBef>
            </a:pPr>
            <a:r>
              <a:rPr dirty="0" sz="1600" spc="-15">
                <a:solidFill>
                  <a:srgbClr val="044485"/>
                </a:solidFill>
                <a:latin typeface="Microsoft Sans Serif"/>
                <a:cs typeface="Microsoft Sans Serif"/>
              </a:rPr>
              <a:t>Жизне</a:t>
            </a:r>
            <a:r>
              <a:rPr dirty="0" sz="1600" spc="-30">
                <a:solidFill>
                  <a:srgbClr val="044485"/>
                </a:solidFill>
                <a:latin typeface="Microsoft Sans Serif"/>
                <a:cs typeface="Microsoft Sans Serif"/>
              </a:rPr>
              <a:t>в</a:t>
            </a:r>
            <a:r>
              <a:rPr dirty="0" sz="1600" spc="-30">
                <a:solidFill>
                  <a:srgbClr val="044485"/>
                </a:solidFill>
                <a:latin typeface="Microsoft Sans Serif"/>
                <a:cs typeface="Microsoft Sans Serif"/>
              </a:rPr>
              <a:t>ский</a:t>
            </a:r>
            <a:r>
              <a:rPr dirty="0" sz="1600" spc="-6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44485"/>
                </a:solidFill>
                <a:latin typeface="Microsoft Sans Serif"/>
                <a:cs typeface="Microsoft Sans Serif"/>
              </a:rPr>
              <a:t>Андрей  </a:t>
            </a:r>
            <a:r>
              <a:rPr dirty="0" sz="1600" spc="-15">
                <a:solidFill>
                  <a:srgbClr val="044485"/>
                </a:solidFill>
                <a:latin typeface="Microsoft Sans Serif"/>
                <a:cs typeface="Microsoft Sans Serif"/>
              </a:rPr>
              <a:t>Евгеньевич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7418" y="4912942"/>
            <a:ext cx="9340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35">
                <a:solidFill>
                  <a:srgbClr val="044485"/>
                </a:solidFill>
                <a:latin typeface="Microsoft Sans Serif"/>
                <a:cs typeface="Microsoft Sans Serif"/>
              </a:rPr>
              <a:t>Дизайнер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88750" y="1227586"/>
            <a:ext cx="2161884" cy="279286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697149" y="4127109"/>
            <a:ext cx="134493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 marR="5080" indent="-76835">
              <a:lnSpc>
                <a:spcPct val="100000"/>
              </a:lnSpc>
              <a:spcBef>
                <a:spcPts val="100"/>
              </a:spcBef>
            </a:pPr>
            <a:r>
              <a:rPr dirty="0" sz="1600" spc="-45">
                <a:solidFill>
                  <a:srgbClr val="044485"/>
                </a:solidFill>
                <a:latin typeface="Microsoft Sans Serif"/>
                <a:cs typeface="Microsoft Sans Serif"/>
              </a:rPr>
              <a:t>Кучм</a:t>
            </a:r>
            <a:r>
              <a:rPr dirty="0" sz="1600" spc="-4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6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Кирилл  </a:t>
            </a:r>
            <a:r>
              <a:rPr dirty="0" sz="1600" spc="-25">
                <a:solidFill>
                  <a:srgbClr val="044485"/>
                </a:solidFill>
                <a:latin typeface="Microsoft Sans Serif"/>
                <a:cs typeface="Microsoft Sans Serif"/>
              </a:rPr>
              <a:t>Григорьевич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64652" y="4858629"/>
            <a:ext cx="12103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5">
                <a:solidFill>
                  <a:srgbClr val="044485"/>
                </a:solidFill>
                <a:latin typeface="Microsoft Sans Serif"/>
                <a:cs typeface="Microsoft Sans Serif"/>
              </a:rPr>
              <a:t>Р</a:t>
            </a: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зраб</a:t>
            </a:r>
            <a:r>
              <a:rPr dirty="0" sz="1600" spc="-50">
                <a:solidFill>
                  <a:srgbClr val="044485"/>
                </a:solidFill>
                <a:latin typeface="Microsoft Sans Serif"/>
                <a:cs typeface="Microsoft Sans Serif"/>
              </a:rPr>
              <a:t>о</a:t>
            </a:r>
            <a:r>
              <a:rPr dirty="0" sz="1600" spc="-35">
                <a:solidFill>
                  <a:srgbClr val="044485"/>
                </a:solidFill>
                <a:latin typeface="Microsoft Sans Serif"/>
                <a:cs typeface="Microsoft Sans Serif"/>
              </a:rPr>
              <a:t>тчик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24060" y="1227584"/>
            <a:ext cx="1573444" cy="279286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820452" y="4127109"/>
            <a:ext cx="9074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58419">
              <a:lnSpc>
                <a:spcPct val="100000"/>
              </a:lnSpc>
              <a:spcBef>
                <a:spcPts val="100"/>
              </a:spcBef>
            </a:pPr>
            <a:r>
              <a:rPr dirty="0" sz="1600" spc="-35">
                <a:solidFill>
                  <a:srgbClr val="044485"/>
                </a:solidFill>
                <a:latin typeface="Microsoft Sans Serif"/>
                <a:cs typeface="Microsoft Sans Serif"/>
              </a:rPr>
              <a:t>Ланских </a:t>
            </a:r>
            <a:r>
              <a:rPr dirty="0" sz="1600" spc="-3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044485"/>
                </a:solidFill>
                <a:latin typeface="Microsoft Sans Serif"/>
                <a:cs typeface="Microsoft Sans Serif"/>
              </a:rPr>
              <a:t>Михаил </a:t>
            </a:r>
            <a:r>
              <a:rPr dirty="0" sz="160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30">
                <a:solidFill>
                  <a:srgbClr val="044485"/>
                </a:solidFill>
                <a:latin typeface="Microsoft Sans Serif"/>
                <a:cs typeface="Microsoft Sans Serif"/>
              </a:rPr>
              <a:t>И</a:t>
            </a:r>
            <a:r>
              <a:rPr dirty="0" sz="1600" spc="-50">
                <a:solidFill>
                  <a:srgbClr val="044485"/>
                </a:solidFill>
                <a:latin typeface="Microsoft Sans Serif"/>
                <a:cs typeface="Microsoft Sans Serif"/>
              </a:rPr>
              <a:t>г</a:t>
            </a:r>
            <a:r>
              <a:rPr dirty="0" sz="1600" spc="-10">
                <a:solidFill>
                  <a:srgbClr val="044485"/>
                </a:solidFill>
                <a:latin typeface="Microsoft Sans Serif"/>
                <a:cs typeface="Microsoft Sans Serif"/>
              </a:rPr>
              <a:t>оревич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70749" y="6420026"/>
            <a:ext cx="205104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 sz="2000">
                <a:solidFill>
                  <a:srgbClr val="595959"/>
                </a:solidFill>
                <a:latin typeface="Calibri"/>
                <a:cs typeface="Calibri"/>
              </a:rPr>
              <a:t>2</a:t>
            </a:fld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17327" y="5102469"/>
            <a:ext cx="91249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Аналитик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0925" y="3113922"/>
            <a:ext cx="3429475" cy="28682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8922" rIns="0" bIns="0" rtlCol="0" vert="horz">
            <a:spAutoFit/>
          </a:bodyPr>
          <a:lstStyle/>
          <a:p>
            <a:pPr marL="6061075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Иде</a:t>
            </a:r>
            <a:r>
              <a:rPr dirty="0" spc="10"/>
              <a:t>я</a:t>
            </a:r>
            <a:r>
              <a:rPr dirty="0" spc="-145"/>
              <a:t> </a:t>
            </a:r>
            <a:r>
              <a:rPr dirty="0" spc="10"/>
              <a:t>проекта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70749" y="6420026"/>
            <a:ext cx="205104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 sz="2000">
                <a:solidFill>
                  <a:srgbClr val="595959"/>
                </a:solidFill>
                <a:latin typeface="Calibri"/>
                <a:cs typeface="Calibri"/>
              </a:rPr>
              <a:t>2</a:t>
            </a:fld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137795">
              <a:lnSpc>
                <a:spcPct val="114999"/>
              </a:lnSpc>
              <a:spcBef>
                <a:spcPts val="100"/>
              </a:spcBef>
            </a:pPr>
            <a:r>
              <a:rPr dirty="0" spc="-5"/>
              <a:t>Наш</a:t>
            </a:r>
            <a:r>
              <a:rPr dirty="0" spc="-80"/>
              <a:t> </a:t>
            </a:r>
            <a:r>
              <a:rPr dirty="0" spc="-30"/>
              <a:t>проект</a:t>
            </a:r>
            <a:r>
              <a:rPr dirty="0" spc="-70"/>
              <a:t> </a:t>
            </a:r>
            <a:r>
              <a:rPr dirty="0" spc="-45"/>
              <a:t>поможет</a:t>
            </a:r>
            <a:r>
              <a:rPr dirty="0" spc="-70"/>
              <a:t> </a:t>
            </a:r>
            <a:r>
              <a:rPr dirty="0" spc="-30"/>
              <a:t>дошкольникам</a:t>
            </a:r>
            <a:r>
              <a:rPr dirty="0" spc="-70"/>
              <a:t> </a:t>
            </a:r>
            <a:r>
              <a:rPr dirty="0" spc="-5"/>
              <a:t>и</a:t>
            </a:r>
            <a:r>
              <a:rPr dirty="0" spc="-75"/>
              <a:t> </a:t>
            </a:r>
            <a:r>
              <a:rPr dirty="0" spc="-35"/>
              <a:t>школьникам</a:t>
            </a:r>
            <a:r>
              <a:rPr dirty="0" spc="-70"/>
              <a:t> </a:t>
            </a:r>
            <a:r>
              <a:rPr dirty="0" spc="-15"/>
              <a:t>начальных </a:t>
            </a:r>
            <a:r>
              <a:rPr dirty="0" spc="-545"/>
              <a:t> </a:t>
            </a:r>
            <a:r>
              <a:rPr dirty="0" spc="-15"/>
              <a:t>классов</a:t>
            </a:r>
            <a:r>
              <a:rPr dirty="0" spc="-85"/>
              <a:t> </a:t>
            </a:r>
            <a:r>
              <a:rPr dirty="0"/>
              <a:t>в</a:t>
            </a:r>
            <a:r>
              <a:rPr dirty="0" spc="-85"/>
              <a:t> </a:t>
            </a:r>
            <a:r>
              <a:rPr dirty="0" spc="-20"/>
              <a:t>изучении</a:t>
            </a:r>
            <a:r>
              <a:rPr dirty="0" spc="-85"/>
              <a:t> </a:t>
            </a:r>
            <a:r>
              <a:rPr dirty="0" spc="-30"/>
              <a:t>арифметики</a:t>
            </a: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dirty="0" spc="-20"/>
              <a:t>Почти</a:t>
            </a:r>
            <a:r>
              <a:rPr dirty="0" spc="-85"/>
              <a:t> </a:t>
            </a:r>
            <a:r>
              <a:rPr dirty="0"/>
              <a:t>у</a:t>
            </a:r>
            <a:r>
              <a:rPr dirty="0" spc="-85"/>
              <a:t> </a:t>
            </a:r>
            <a:r>
              <a:rPr dirty="0" spc="-20"/>
              <a:t>всех</a:t>
            </a:r>
            <a:r>
              <a:rPr dirty="0" spc="-95"/>
              <a:t> </a:t>
            </a:r>
            <a:r>
              <a:rPr dirty="0" spc="-25"/>
              <a:t>детей</a:t>
            </a:r>
            <a:r>
              <a:rPr dirty="0" spc="-85"/>
              <a:t> </a:t>
            </a:r>
            <a:r>
              <a:rPr dirty="0" spc="-5"/>
              <a:t>есть</a:t>
            </a:r>
            <a:r>
              <a:rPr dirty="0" spc="-85"/>
              <a:t> </a:t>
            </a:r>
            <a:r>
              <a:rPr dirty="0" spc="-15"/>
              <a:t>смартфоны</a:t>
            </a:r>
            <a:r>
              <a:rPr dirty="0" spc="-15">
                <a:latin typeface="Calibri"/>
                <a:cs typeface="Calibri"/>
              </a:rPr>
              <a:t>,</a:t>
            </a:r>
            <a:r>
              <a:rPr dirty="0" spc="-5">
                <a:latin typeface="Calibri"/>
                <a:cs typeface="Calibri"/>
              </a:rPr>
              <a:t> </a:t>
            </a:r>
            <a:r>
              <a:rPr dirty="0" spc="-20"/>
              <a:t>поэтому</a:t>
            </a:r>
            <a:r>
              <a:rPr dirty="0" spc="-85"/>
              <a:t> </a:t>
            </a:r>
            <a:r>
              <a:rPr dirty="0" spc="-10"/>
              <a:t>мобильная</a:t>
            </a:r>
            <a:r>
              <a:rPr dirty="0" spc="-75"/>
              <a:t> </a:t>
            </a:r>
            <a:r>
              <a:rPr dirty="0" spc="-15"/>
              <a:t>игра</a:t>
            </a:r>
            <a:r>
              <a:rPr dirty="0" spc="-85"/>
              <a:t> </a:t>
            </a:r>
            <a:r>
              <a:rPr dirty="0"/>
              <a:t>с </a:t>
            </a:r>
            <a:r>
              <a:rPr dirty="0" spc="-540"/>
              <a:t> </a:t>
            </a:r>
            <a:r>
              <a:rPr dirty="0" spc="-15"/>
              <a:t>соревновательной</a:t>
            </a:r>
            <a:r>
              <a:rPr dirty="0" spc="-80"/>
              <a:t> </a:t>
            </a:r>
            <a:r>
              <a:rPr dirty="0" spc="-10"/>
              <a:t>составляющей</a:t>
            </a:r>
            <a:r>
              <a:rPr dirty="0" spc="-80"/>
              <a:t> </a:t>
            </a:r>
            <a:r>
              <a:rPr dirty="0" spc="-40"/>
              <a:t>будет</a:t>
            </a:r>
            <a:r>
              <a:rPr dirty="0" spc="-85"/>
              <a:t> </a:t>
            </a:r>
            <a:r>
              <a:rPr dirty="0" spc="-35"/>
              <a:t>им</a:t>
            </a:r>
            <a:r>
              <a:rPr dirty="0" spc="-85"/>
              <a:t> </a:t>
            </a:r>
            <a:r>
              <a:rPr dirty="0" spc="-10"/>
              <a:t>интересна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73832" y="251705"/>
            <a:ext cx="2211070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730"/>
              </a:lnSpc>
              <a:spcBef>
                <a:spcPts val="100"/>
              </a:spcBef>
            </a:pPr>
            <a:r>
              <a:rPr dirty="0" sz="1600" spc="15">
                <a:solidFill>
                  <a:srgbClr val="044485"/>
                </a:solidFill>
                <a:latin typeface="Microsoft Sans Serif"/>
                <a:cs typeface="Microsoft Sans Serif"/>
              </a:rPr>
              <a:t>М</a:t>
            </a:r>
            <a:r>
              <a:rPr dirty="0" sz="1600" spc="-35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т</a:t>
            </a: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ем</a:t>
            </a:r>
            <a:r>
              <a:rPr dirty="0" sz="1600" spc="-5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25">
                <a:solidFill>
                  <a:srgbClr val="044485"/>
                </a:solidFill>
                <a:latin typeface="Microsoft Sans Serif"/>
                <a:cs typeface="Microsoft Sans Serif"/>
              </a:rPr>
              <a:t>тичес</a:t>
            </a:r>
            <a:r>
              <a:rPr dirty="0" sz="1600" spc="10">
                <a:solidFill>
                  <a:srgbClr val="044485"/>
                </a:solidFill>
                <a:latin typeface="Microsoft Sans Serif"/>
                <a:cs typeface="Microsoft Sans Serif"/>
              </a:rPr>
              <a:t>к</a:t>
            </a:r>
            <a:r>
              <a:rPr dirty="0" sz="1600" spc="-1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5">
                <a:solidFill>
                  <a:srgbClr val="044485"/>
                </a:solidFill>
                <a:latin typeface="Microsoft Sans Serif"/>
                <a:cs typeface="Microsoft Sans Serif"/>
              </a:rPr>
              <a:t>я</a:t>
            </a:r>
            <a:r>
              <a:rPr dirty="0" sz="1600" spc="-7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44485"/>
                </a:solidFill>
                <a:latin typeface="Microsoft Sans Serif"/>
                <a:cs typeface="Microsoft Sans Serif"/>
              </a:rPr>
              <a:t>арена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ts val="1730"/>
              </a:lnSpc>
            </a:pPr>
            <a:r>
              <a:rPr dirty="0" sz="1600" spc="-80">
                <a:solidFill>
                  <a:srgbClr val="044485"/>
                </a:solidFill>
                <a:latin typeface="Calibri"/>
                <a:cs typeface="Calibri"/>
              </a:rPr>
              <a:t>AT-AT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7037" y="235607"/>
            <a:ext cx="3674110" cy="4781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950" b="1">
                <a:solidFill>
                  <a:srgbClr val="044485"/>
                </a:solidFill>
                <a:latin typeface="Arial"/>
                <a:cs typeface="Arial"/>
              </a:rPr>
              <a:t>Целевая</a:t>
            </a:r>
            <a:r>
              <a:rPr dirty="0" sz="2950" spc="-185" b="1">
                <a:solidFill>
                  <a:srgbClr val="044485"/>
                </a:solidFill>
                <a:latin typeface="Arial"/>
                <a:cs typeface="Arial"/>
              </a:rPr>
              <a:t> </a:t>
            </a:r>
            <a:r>
              <a:rPr dirty="0" sz="2950" spc="-10" b="1">
                <a:solidFill>
                  <a:srgbClr val="044485"/>
                </a:solidFill>
                <a:latin typeface="Arial"/>
                <a:cs typeface="Arial"/>
              </a:rPr>
              <a:t>аудитория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038" y="1784217"/>
            <a:ext cx="688213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solidFill>
                  <a:srgbClr val="044485"/>
                </a:solidFill>
                <a:latin typeface="Microsoft Sans Serif"/>
                <a:cs typeface="Microsoft Sans Serif"/>
              </a:rPr>
              <a:t>Наша</a:t>
            </a:r>
            <a:r>
              <a:rPr dirty="0" sz="2100" spc="-8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20">
                <a:solidFill>
                  <a:srgbClr val="044485"/>
                </a:solidFill>
                <a:latin typeface="Microsoft Sans Serif"/>
                <a:cs typeface="Microsoft Sans Serif"/>
              </a:rPr>
              <a:t>целевая</a:t>
            </a:r>
            <a:r>
              <a:rPr dirty="0" sz="2100" spc="-8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20">
                <a:solidFill>
                  <a:srgbClr val="044485"/>
                </a:solidFill>
                <a:latin typeface="Microsoft Sans Serif"/>
                <a:cs typeface="Microsoft Sans Serif"/>
              </a:rPr>
              <a:t>аудитория</a:t>
            </a:r>
            <a:r>
              <a:rPr dirty="0" sz="2100" spc="-8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044485"/>
                </a:solidFill>
                <a:latin typeface="Calibri"/>
                <a:cs typeface="Calibri"/>
              </a:rPr>
              <a:t>–</a:t>
            </a:r>
            <a:r>
              <a:rPr dirty="0" sz="2100" spc="5">
                <a:solidFill>
                  <a:srgbClr val="044485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044485"/>
                </a:solidFill>
                <a:latin typeface="Microsoft Sans Serif"/>
                <a:cs typeface="Microsoft Sans Serif"/>
              </a:rPr>
              <a:t>дети</a:t>
            </a:r>
            <a:r>
              <a:rPr dirty="0" sz="2100" spc="-8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30">
                <a:solidFill>
                  <a:srgbClr val="044485"/>
                </a:solidFill>
                <a:latin typeface="Microsoft Sans Serif"/>
                <a:cs typeface="Microsoft Sans Serif"/>
              </a:rPr>
              <a:t>возрастом</a:t>
            </a:r>
            <a:r>
              <a:rPr dirty="0" sz="2100" spc="-8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25">
                <a:solidFill>
                  <a:srgbClr val="044485"/>
                </a:solidFill>
                <a:latin typeface="Microsoft Sans Serif"/>
                <a:cs typeface="Microsoft Sans Serif"/>
              </a:rPr>
              <a:t>от</a:t>
            </a:r>
            <a:r>
              <a:rPr dirty="0" sz="2100" spc="-8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044485"/>
                </a:solidFill>
                <a:latin typeface="Calibri"/>
                <a:cs typeface="Calibri"/>
              </a:rPr>
              <a:t>5</a:t>
            </a:r>
            <a:r>
              <a:rPr dirty="0" sz="2100" spc="5">
                <a:solidFill>
                  <a:srgbClr val="044485"/>
                </a:solidFill>
                <a:latin typeface="Calibri"/>
                <a:cs typeface="Calibri"/>
              </a:rPr>
              <a:t> </a:t>
            </a:r>
            <a:r>
              <a:rPr dirty="0" sz="2100" spc="-5">
                <a:solidFill>
                  <a:srgbClr val="044485"/>
                </a:solidFill>
                <a:latin typeface="Microsoft Sans Serif"/>
                <a:cs typeface="Microsoft Sans Serif"/>
              </a:rPr>
              <a:t>до</a:t>
            </a:r>
            <a:r>
              <a:rPr dirty="0" sz="2100" spc="-8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044485"/>
                </a:solidFill>
                <a:latin typeface="Calibri"/>
                <a:cs typeface="Calibri"/>
              </a:rPr>
              <a:t>9 </a:t>
            </a:r>
            <a:r>
              <a:rPr dirty="0" sz="2100" spc="-20">
                <a:solidFill>
                  <a:srgbClr val="044485"/>
                </a:solidFill>
                <a:latin typeface="Microsoft Sans Serif"/>
                <a:cs typeface="Microsoft Sans Serif"/>
              </a:rPr>
              <a:t>лет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3832" y="271212"/>
            <a:ext cx="2211070" cy="488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825"/>
              </a:lnSpc>
              <a:spcBef>
                <a:spcPts val="100"/>
              </a:spcBef>
            </a:pPr>
            <a:r>
              <a:rPr dirty="0" sz="1600" spc="15">
                <a:solidFill>
                  <a:srgbClr val="044485"/>
                </a:solidFill>
                <a:latin typeface="Microsoft Sans Serif"/>
                <a:cs typeface="Microsoft Sans Serif"/>
              </a:rPr>
              <a:t>М</a:t>
            </a:r>
            <a:r>
              <a:rPr dirty="0" sz="1600" spc="-35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т</a:t>
            </a: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ем</a:t>
            </a:r>
            <a:r>
              <a:rPr dirty="0" sz="1600" spc="-5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25">
                <a:solidFill>
                  <a:srgbClr val="044485"/>
                </a:solidFill>
                <a:latin typeface="Microsoft Sans Serif"/>
                <a:cs typeface="Microsoft Sans Serif"/>
              </a:rPr>
              <a:t>тичес</a:t>
            </a:r>
            <a:r>
              <a:rPr dirty="0" sz="1600" spc="10">
                <a:solidFill>
                  <a:srgbClr val="044485"/>
                </a:solidFill>
                <a:latin typeface="Microsoft Sans Serif"/>
                <a:cs typeface="Microsoft Sans Serif"/>
              </a:rPr>
              <a:t>к</a:t>
            </a:r>
            <a:r>
              <a:rPr dirty="0" sz="1600" spc="-1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5">
                <a:solidFill>
                  <a:srgbClr val="044485"/>
                </a:solidFill>
                <a:latin typeface="Microsoft Sans Serif"/>
                <a:cs typeface="Microsoft Sans Serif"/>
              </a:rPr>
              <a:t>я</a:t>
            </a:r>
            <a:r>
              <a:rPr dirty="0" sz="1600" spc="-7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44485"/>
                </a:solidFill>
                <a:latin typeface="Microsoft Sans Serif"/>
                <a:cs typeface="Microsoft Sans Serif"/>
              </a:rPr>
              <a:t>арена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ts val="1825"/>
              </a:lnSpc>
            </a:pPr>
            <a:r>
              <a:rPr dirty="0" sz="1600" spc="-80">
                <a:solidFill>
                  <a:srgbClr val="044485"/>
                </a:solidFill>
                <a:latin typeface="Calibri"/>
                <a:cs typeface="Calibri"/>
              </a:rPr>
              <a:t>AT-AT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3065" y="2349358"/>
            <a:ext cx="5745195" cy="38555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70749" y="6420026"/>
            <a:ext cx="205104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 sz="2000">
                <a:solidFill>
                  <a:srgbClr val="595959"/>
                </a:solidFill>
                <a:latin typeface="Calibri"/>
                <a:cs typeface="Calibri"/>
              </a:rPr>
              <a:t>2</a:t>
            </a:fld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7510" y="235607"/>
            <a:ext cx="3822065" cy="47815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Анали</a:t>
            </a:r>
            <a:r>
              <a:rPr dirty="0" spc="5"/>
              <a:t>з</a:t>
            </a:r>
            <a:r>
              <a:rPr dirty="0" spc="-150"/>
              <a:t> </a:t>
            </a:r>
            <a:r>
              <a:rPr dirty="0" spc="-35"/>
              <a:t>к</a:t>
            </a:r>
            <a:r>
              <a:rPr dirty="0" spc="5"/>
              <a:t>онк</a:t>
            </a:r>
            <a:r>
              <a:rPr dirty="0" spc="-35"/>
              <a:t>у</a:t>
            </a:r>
            <a:r>
              <a:rPr dirty="0" spc="5"/>
              <a:t>рен</a:t>
            </a:r>
            <a:r>
              <a:rPr dirty="0" spc="-40"/>
              <a:t>т</a:t>
            </a:r>
            <a:r>
              <a:rPr dirty="0" spc="5"/>
              <a:t>ов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3832" y="271212"/>
            <a:ext cx="2211070" cy="488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825"/>
              </a:lnSpc>
              <a:spcBef>
                <a:spcPts val="100"/>
              </a:spcBef>
            </a:pPr>
            <a:r>
              <a:rPr dirty="0" sz="1600" spc="15">
                <a:solidFill>
                  <a:srgbClr val="044485"/>
                </a:solidFill>
                <a:latin typeface="Microsoft Sans Serif"/>
                <a:cs typeface="Microsoft Sans Serif"/>
              </a:rPr>
              <a:t>М</a:t>
            </a:r>
            <a:r>
              <a:rPr dirty="0" sz="1600" spc="-35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т</a:t>
            </a: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ем</a:t>
            </a:r>
            <a:r>
              <a:rPr dirty="0" sz="1600" spc="-5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25">
                <a:solidFill>
                  <a:srgbClr val="044485"/>
                </a:solidFill>
                <a:latin typeface="Microsoft Sans Serif"/>
                <a:cs typeface="Microsoft Sans Serif"/>
              </a:rPr>
              <a:t>тичес</a:t>
            </a:r>
            <a:r>
              <a:rPr dirty="0" sz="1600" spc="10">
                <a:solidFill>
                  <a:srgbClr val="044485"/>
                </a:solidFill>
                <a:latin typeface="Microsoft Sans Serif"/>
                <a:cs typeface="Microsoft Sans Serif"/>
              </a:rPr>
              <a:t>к</a:t>
            </a:r>
            <a:r>
              <a:rPr dirty="0" sz="1600" spc="-1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5">
                <a:solidFill>
                  <a:srgbClr val="044485"/>
                </a:solidFill>
                <a:latin typeface="Microsoft Sans Serif"/>
                <a:cs typeface="Microsoft Sans Serif"/>
              </a:rPr>
              <a:t>я</a:t>
            </a:r>
            <a:r>
              <a:rPr dirty="0" sz="1600" spc="-7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44485"/>
                </a:solidFill>
                <a:latin typeface="Microsoft Sans Serif"/>
                <a:cs typeface="Microsoft Sans Serif"/>
              </a:rPr>
              <a:t>арена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ts val="1825"/>
              </a:lnSpc>
            </a:pPr>
            <a:r>
              <a:rPr dirty="0" sz="1600" spc="-80">
                <a:solidFill>
                  <a:srgbClr val="044485"/>
                </a:solidFill>
                <a:latin typeface="Calibri"/>
                <a:cs typeface="Calibri"/>
              </a:rPr>
              <a:t>AT-AT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747" y="1807807"/>
            <a:ext cx="3068773" cy="40799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71416" y="1807807"/>
            <a:ext cx="2288863" cy="40799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65772" y="1807807"/>
            <a:ext cx="2311505" cy="407999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70749" y="6420026"/>
            <a:ext cx="205104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 sz="2000">
                <a:solidFill>
                  <a:srgbClr val="595959"/>
                </a:solidFill>
                <a:latin typeface="Calibri"/>
                <a:cs typeface="Calibri"/>
              </a:rPr>
              <a:t>2</a:t>
            </a:fld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6675" y="1733075"/>
            <a:ext cx="2240471" cy="23026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23734" y="235607"/>
            <a:ext cx="4238625" cy="47815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5"/>
              <a:t>Цель</a:t>
            </a:r>
            <a:r>
              <a:rPr dirty="0" spc="-170"/>
              <a:t> </a:t>
            </a:r>
            <a:r>
              <a:rPr dirty="0" spc="10"/>
              <a:t>проекта</a:t>
            </a:r>
            <a:r>
              <a:rPr dirty="0" spc="-165"/>
              <a:t> </a:t>
            </a:r>
            <a:r>
              <a:rPr dirty="0" spc="10"/>
              <a:t>и</a:t>
            </a:r>
            <a:r>
              <a:rPr dirty="0" spc="-170"/>
              <a:t> </a:t>
            </a:r>
            <a:r>
              <a:rPr dirty="0" spc="-15"/>
              <a:t>задачи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70749" y="6420026"/>
            <a:ext cx="205104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 sz="2000">
                <a:solidFill>
                  <a:srgbClr val="595959"/>
                </a:solidFill>
                <a:latin typeface="Calibri"/>
                <a:cs typeface="Calibri"/>
              </a:rPr>
              <a:t>2</a:t>
            </a:fld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346" y="1149317"/>
            <a:ext cx="7186295" cy="79375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dirty="0" sz="1800" spc="-15">
                <a:solidFill>
                  <a:srgbClr val="044485"/>
                </a:solidFill>
                <a:latin typeface="Microsoft Sans Serif"/>
                <a:cs typeface="Microsoft Sans Serif"/>
              </a:rPr>
              <a:t>Цель</a:t>
            </a:r>
            <a:r>
              <a:rPr dirty="0" sz="1800" spc="-15">
                <a:solidFill>
                  <a:srgbClr val="044485"/>
                </a:solidFill>
                <a:latin typeface="Calibri"/>
                <a:cs typeface="Calibri"/>
              </a:rPr>
              <a:t>:</a:t>
            </a:r>
            <a:r>
              <a:rPr dirty="0" sz="1800" spc="5">
                <a:solidFill>
                  <a:srgbClr val="044485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044485"/>
                </a:solidFill>
                <a:latin typeface="Microsoft Sans Serif"/>
                <a:cs typeface="Microsoft Sans Serif"/>
              </a:rPr>
              <a:t>разработка</a:t>
            </a:r>
            <a:r>
              <a:rPr dirty="0" sz="1800" spc="-6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044485"/>
                </a:solidFill>
                <a:latin typeface="Microsoft Sans Serif"/>
                <a:cs typeface="Microsoft Sans Serif"/>
              </a:rPr>
              <a:t>ориентированной</a:t>
            </a:r>
            <a:r>
              <a:rPr dirty="0" sz="1800" spc="-6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044485"/>
                </a:solidFill>
                <a:latin typeface="Microsoft Sans Serif"/>
                <a:cs typeface="Microsoft Sans Serif"/>
              </a:rPr>
              <a:t>на</a:t>
            </a:r>
            <a:r>
              <a:rPr dirty="0" sz="1800" spc="-6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5">
                <a:solidFill>
                  <a:srgbClr val="044485"/>
                </a:solidFill>
                <a:latin typeface="Microsoft Sans Serif"/>
                <a:cs typeface="Microsoft Sans Serif"/>
              </a:rPr>
              <a:t>дошкольников</a:t>
            </a:r>
            <a:r>
              <a:rPr dirty="0" sz="1800" spc="-6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044485"/>
                </a:solidFill>
                <a:latin typeface="Microsoft Sans Serif"/>
                <a:cs typeface="Microsoft Sans Serif"/>
              </a:rPr>
              <a:t>и</a:t>
            </a:r>
            <a:r>
              <a:rPr dirty="0" sz="1800" spc="-7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0">
                <a:solidFill>
                  <a:srgbClr val="044485"/>
                </a:solidFill>
                <a:latin typeface="Microsoft Sans Serif"/>
                <a:cs typeface="Microsoft Sans Serif"/>
              </a:rPr>
              <a:t>школьников </a:t>
            </a:r>
            <a:r>
              <a:rPr dirty="0" sz="1800" spc="-459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044485"/>
                </a:solidFill>
                <a:latin typeface="Microsoft Sans Serif"/>
                <a:cs typeface="Microsoft Sans Serif"/>
              </a:rPr>
              <a:t>начальной </a:t>
            </a:r>
            <a:r>
              <a:rPr dirty="0" sz="1800" spc="-25">
                <a:solidFill>
                  <a:srgbClr val="044485"/>
                </a:solidFill>
                <a:latin typeface="Microsoft Sans Serif"/>
                <a:cs typeface="Microsoft Sans Serif"/>
              </a:rPr>
              <a:t>школы </a:t>
            </a:r>
            <a:r>
              <a:rPr dirty="0" sz="1800" spc="-10">
                <a:solidFill>
                  <a:srgbClr val="044485"/>
                </a:solidFill>
                <a:latin typeface="Microsoft Sans Serif"/>
                <a:cs typeface="Microsoft Sans Serif"/>
              </a:rPr>
              <a:t>мобильной игры</a:t>
            </a:r>
            <a:r>
              <a:rPr dirty="0" sz="1800" spc="-10">
                <a:solidFill>
                  <a:srgbClr val="044485"/>
                </a:solidFill>
                <a:latin typeface="Calibri"/>
                <a:cs typeface="Calibri"/>
              </a:rPr>
              <a:t>, </a:t>
            </a:r>
            <a:r>
              <a:rPr dirty="0" sz="1800" spc="-20">
                <a:solidFill>
                  <a:srgbClr val="044485"/>
                </a:solidFill>
                <a:latin typeface="Microsoft Sans Serif"/>
                <a:cs typeface="Microsoft Sans Serif"/>
              </a:rPr>
              <a:t>помогающей </a:t>
            </a:r>
            <a:r>
              <a:rPr dirty="0" sz="1800" spc="-25">
                <a:solidFill>
                  <a:srgbClr val="044485"/>
                </a:solidFill>
                <a:latin typeface="Microsoft Sans Serif"/>
                <a:cs typeface="Microsoft Sans Serif"/>
              </a:rPr>
              <a:t>детям развивать </a:t>
            </a:r>
            <a:r>
              <a:rPr dirty="0" sz="1800" spc="-2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5">
                <a:solidFill>
                  <a:srgbClr val="044485"/>
                </a:solidFill>
                <a:latin typeface="Microsoft Sans Serif"/>
                <a:cs typeface="Microsoft Sans Serif"/>
              </a:rPr>
              <a:t>навыки</a:t>
            </a:r>
            <a:r>
              <a:rPr dirty="0" sz="1800" spc="-7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044485"/>
                </a:solidFill>
                <a:latin typeface="Microsoft Sans Serif"/>
                <a:cs typeface="Microsoft Sans Serif"/>
              </a:rPr>
              <a:t>устного</a:t>
            </a:r>
            <a:r>
              <a:rPr dirty="0" sz="1800" spc="-7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044485"/>
                </a:solidFill>
                <a:latin typeface="Microsoft Sans Serif"/>
                <a:cs typeface="Microsoft Sans Serif"/>
              </a:rPr>
              <a:t>счёта</a:t>
            </a:r>
            <a:r>
              <a:rPr dirty="0" sz="1800" spc="-15">
                <a:solidFill>
                  <a:srgbClr val="044485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614" y="3628103"/>
            <a:ext cx="2988310" cy="207835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630"/>
              </a:spcBef>
            </a:pPr>
            <a:r>
              <a:rPr dirty="0" sz="1800" spc="-20">
                <a:solidFill>
                  <a:srgbClr val="044485"/>
                </a:solidFill>
                <a:latin typeface="Microsoft Sans Serif"/>
                <a:cs typeface="Microsoft Sans Serif"/>
              </a:rPr>
              <a:t>Задачи</a:t>
            </a:r>
            <a:r>
              <a:rPr dirty="0" sz="1800" spc="-20">
                <a:solidFill>
                  <a:srgbClr val="044485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49860" indent="-137795">
              <a:lnSpc>
                <a:spcPct val="100000"/>
              </a:lnSpc>
              <a:spcBef>
                <a:spcPts val="535"/>
              </a:spcBef>
              <a:buChar char="•"/>
              <a:tabLst>
                <a:tab pos="150495" algn="l"/>
              </a:tabLst>
            </a:pPr>
            <a:r>
              <a:rPr dirty="0" sz="1800" spc="-30">
                <a:solidFill>
                  <a:srgbClr val="044485"/>
                </a:solidFill>
                <a:latin typeface="Microsoft Sans Serif"/>
                <a:cs typeface="Microsoft Sans Serif"/>
              </a:rPr>
              <a:t>Концепция</a:t>
            </a:r>
            <a:r>
              <a:rPr dirty="0" sz="1800" spc="-9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044485"/>
                </a:solidFill>
                <a:latin typeface="Microsoft Sans Serif"/>
                <a:cs typeface="Microsoft Sans Serif"/>
              </a:rPr>
              <a:t>и</a:t>
            </a:r>
            <a:r>
              <a:rPr dirty="0" sz="1800" spc="-9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044485"/>
                </a:solidFill>
                <a:latin typeface="Microsoft Sans Serif"/>
                <a:cs typeface="Microsoft Sans Serif"/>
              </a:rPr>
              <a:t>Жанр</a:t>
            </a:r>
            <a:endParaRPr sz="1800">
              <a:latin typeface="Microsoft Sans Serif"/>
              <a:cs typeface="Microsoft Sans Serif"/>
            </a:endParaRPr>
          </a:p>
          <a:p>
            <a:pPr marL="149860" indent="-137795">
              <a:lnSpc>
                <a:spcPct val="100000"/>
              </a:lnSpc>
              <a:spcBef>
                <a:spcPts val="535"/>
              </a:spcBef>
              <a:buChar char="•"/>
              <a:tabLst>
                <a:tab pos="150495" algn="l"/>
              </a:tabLst>
            </a:pPr>
            <a:r>
              <a:rPr dirty="0" sz="1800" spc="-25">
                <a:solidFill>
                  <a:srgbClr val="044485"/>
                </a:solidFill>
                <a:latin typeface="Microsoft Sans Serif"/>
                <a:cs typeface="Microsoft Sans Serif"/>
              </a:rPr>
              <a:t>Продукт</a:t>
            </a:r>
            <a:endParaRPr sz="1800">
              <a:latin typeface="Microsoft Sans Serif"/>
              <a:cs typeface="Microsoft Sans Serif"/>
            </a:endParaRPr>
          </a:p>
          <a:p>
            <a:pPr marL="149860" indent="-137795">
              <a:lnSpc>
                <a:spcPct val="100000"/>
              </a:lnSpc>
              <a:spcBef>
                <a:spcPts val="535"/>
              </a:spcBef>
              <a:buChar char="•"/>
              <a:tabLst>
                <a:tab pos="150495" algn="l"/>
              </a:tabLst>
            </a:pPr>
            <a:r>
              <a:rPr dirty="0" sz="1800" spc="-15">
                <a:solidFill>
                  <a:srgbClr val="044485"/>
                </a:solidFill>
                <a:latin typeface="Microsoft Sans Serif"/>
                <a:cs typeface="Microsoft Sans Serif"/>
              </a:rPr>
              <a:t>Арифм</a:t>
            </a:r>
            <a:r>
              <a:rPr dirty="0" sz="1800" spc="-75">
                <a:solidFill>
                  <a:srgbClr val="044485"/>
                </a:solidFill>
                <a:latin typeface="Microsoft Sans Serif"/>
                <a:cs typeface="Microsoft Sans Serif"/>
              </a:rPr>
              <a:t>е</a:t>
            </a:r>
            <a:r>
              <a:rPr dirty="0" sz="1800" spc="-20">
                <a:solidFill>
                  <a:srgbClr val="044485"/>
                </a:solidFill>
                <a:latin typeface="Microsoft Sans Serif"/>
                <a:cs typeface="Microsoft Sans Serif"/>
              </a:rPr>
              <a:t>тические</a:t>
            </a:r>
            <a:r>
              <a:rPr dirty="0" sz="1800" spc="-6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044485"/>
                </a:solidFill>
                <a:latin typeface="Microsoft Sans Serif"/>
                <a:cs typeface="Microsoft Sans Serif"/>
              </a:rPr>
              <a:t>примеры</a:t>
            </a:r>
            <a:endParaRPr sz="1800">
              <a:latin typeface="Microsoft Sans Serif"/>
              <a:cs typeface="Microsoft Sans Serif"/>
            </a:endParaRPr>
          </a:p>
          <a:p>
            <a:pPr marL="149860" indent="-137795">
              <a:lnSpc>
                <a:spcPct val="100000"/>
              </a:lnSpc>
              <a:spcBef>
                <a:spcPts val="535"/>
              </a:spcBef>
              <a:buChar char="•"/>
              <a:tabLst>
                <a:tab pos="150495" algn="l"/>
              </a:tabLst>
            </a:pPr>
            <a:r>
              <a:rPr dirty="0" sz="1800" spc="-15">
                <a:solidFill>
                  <a:srgbClr val="044485"/>
                </a:solidFill>
                <a:latin typeface="Microsoft Sans Serif"/>
                <a:cs typeface="Microsoft Sans Serif"/>
              </a:rPr>
              <a:t>Соперничество</a:t>
            </a:r>
            <a:endParaRPr sz="1800">
              <a:latin typeface="Microsoft Sans Serif"/>
              <a:cs typeface="Microsoft Sans Serif"/>
            </a:endParaRPr>
          </a:p>
          <a:p>
            <a:pPr marL="149860" indent="-137795">
              <a:lnSpc>
                <a:spcPct val="100000"/>
              </a:lnSpc>
              <a:spcBef>
                <a:spcPts val="530"/>
              </a:spcBef>
              <a:buChar char="•"/>
              <a:tabLst>
                <a:tab pos="150495" algn="l"/>
              </a:tabLst>
            </a:pPr>
            <a:r>
              <a:rPr dirty="0" sz="1800" spc="-105">
                <a:solidFill>
                  <a:srgbClr val="044485"/>
                </a:solidFill>
                <a:latin typeface="Microsoft Sans Serif"/>
                <a:cs typeface="Microsoft Sans Serif"/>
              </a:rPr>
              <a:t>Т</a:t>
            </a:r>
            <a:r>
              <a:rPr dirty="0" sz="1800" spc="-5">
                <a:solidFill>
                  <a:srgbClr val="044485"/>
                </a:solidFill>
                <a:latin typeface="Microsoft Sans Serif"/>
                <a:cs typeface="Microsoft Sans Serif"/>
              </a:rPr>
              <a:t>еор</a:t>
            </a:r>
            <a:r>
              <a:rPr dirty="0" sz="1800" spc="-60">
                <a:solidFill>
                  <a:srgbClr val="044485"/>
                </a:solidFill>
                <a:latin typeface="Microsoft Sans Serif"/>
                <a:cs typeface="Microsoft Sans Serif"/>
              </a:rPr>
              <a:t>е</a:t>
            </a:r>
            <a:r>
              <a:rPr dirty="0" sz="1800" spc="-20">
                <a:solidFill>
                  <a:srgbClr val="044485"/>
                </a:solidFill>
                <a:latin typeface="Microsoft Sans Serif"/>
                <a:cs typeface="Microsoft Sans Serif"/>
              </a:rPr>
              <a:t>тические</a:t>
            </a:r>
            <a:r>
              <a:rPr dirty="0" sz="1800" spc="-7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5">
                <a:solidFill>
                  <a:srgbClr val="044485"/>
                </a:solidFill>
                <a:latin typeface="Microsoft Sans Serif"/>
                <a:cs typeface="Microsoft Sans Serif"/>
              </a:rPr>
              <a:t>м</a:t>
            </a:r>
            <a:r>
              <a:rPr dirty="0" sz="1800" spc="-65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800" spc="-20">
                <a:solidFill>
                  <a:srgbClr val="044485"/>
                </a:solidFill>
                <a:latin typeface="Microsoft Sans Serif"/>
                <a:cs typeface="Microsoft Sans Serif"/>
              </a:rPr>
              <a:t>т</a:t>
            </a:r>
            <a:r>
              <a:rPr dirty="0" sz="1800" spc="-5">
                <a:solidFill>
                  <a:srgbClr val="044485"/>
                </a:solidFill>
                <a:latin typeface="Microsoft Sans Serif"/>
                <a:cs typeface="Microsoft Sans Serif"/>
              </a:rPr>
              <a:t>ериалы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3832" y="271212"/>
            <a:ext cx="2211070" cy="488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825"/>
              </a:lnSpc>
              <a:spcBef>
                <a:spcPts val="100"/>
              </a:spcBef>
            </a:pPr>
            <a:r>
              <a:rPr dirty="0" sz="1600" spc="15">
                <a:solidFill>
                  <a:srgbClr val="044485"/>
                </a:solidFill>
                <a:latin typeface="Microsoft Sans Serif"/>
                <a:cs typeface="Microsoft Sans Serif"/>
              </a:rPr>
              <a:t>М</a:t>
            </a:r>
            <a:r>
              <a:rPr dirty="0" sz="1600" spc="-35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т</a:t>
            </a: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ем</a:t>
            </a:r>
            <a:r>
              <a:rPr dirty="0" sz="1600" spc="-5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25">
                <a:solidFill>
                  <a:srgbClr val="044485"/>
                </a:solidFill>
                <a:latin typeface="Microsoft Sans Serif"/>
                <a:cs typeface="Microsoft Sans Serif"/>
              </a:rPr>
              <a:t>тичес</a:t>
            </a:r>
            <a:r>
              <a:rPr dirty="0" sz="1600" spc="10">
                <a:solidFill>
                  <a:srgbClr val="044485"/>
                </a:solidFill>
                <a:latin typeface="Microsoft Sans Serif"/>
                <a:cs typeface="Microsoft Sans Serif"/>
              </a:rPr>
              <a:t>к</a:t>
            </a:r>
            <a:r>
              <a:rPr dirty="0" sz="1600" spc="-1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5">
                <a:solidFill>
                  <a:srgbClr val="044485"/>
                </a:solidFill>
                <a:latin typeface="Microsoft Sans Serif"/>
                <a:cs typeface="Microsoft Sans Serif"/>
              </a:rPr>
              <a:t>я</a:t>
            </a:r>
            <a:r>
              <a:rPr dirty="0" sz="1600" spc="-7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44485"/>
                </a:solidFill>
                <a:latin typeface="Microsoft Sans Serif"/>
                <a:cs typeface="Microsoft Sans Serif"/>
              </a:rPr>
              <a:t>арена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ts val="1825"/>
              </a:lnSpc>
            </a:pPr>
            <a:r>
              <a:rPr dirty="0" sz="1600" spc="-80">
                <a:solidFill>
                  <a:srgbClr val="044485"/>
                </a:solidFill>
                <a:latin typeface="Calibri"/>
                <a:cs typeface="Calibri"/>
              </a:rPr>
              <a:t>AT-AT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4921" y="3952436"/>
            <a:ext cx="1621449" cy="18601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2406" y="235607"/>
            <a:ext cx="4427855" cy="47815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Предлагаемое</a:t>
            </a:r>
            <a:r>
              <a:rPr dirty="0" spc="-195"/>
              <a:t> </a:t>
            </a:r>
            <a:r>
              <a:rPr dirty="0" spc="5"/>
              <a:t>решение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70749" y="6420026"/>
            <a:ext cx="205104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 sz="2000">
                <a:solidFill>
                  <a:srgbClr val="595959"/>
                </a:solidFill>
                <a:latin typeface="Calibri"/>
                <a:cs typeface="Calibri"/>
              </a:rPr>
              <a:t>2</a:t>
            </a:fld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3832" y="271212"/>
            <a:ext cx="2211070" cy="488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825"/>
              </a:lnSpc>
              <a:spcBef>
                <a:spcPts val="100"/>
              </a:spcBef>
            </a:pPr>
            <a:r>
              <a:rPr dirty="0" sz="1600" spc="15">
                <a:solidFill>
                  <a:srgbClr val="044485"/>
                </a:solidFill>
                <a:latin typeface="Microsoft Sans Serif"/>
                <a:cs typeface="Microsoft Sans Serif"/>
              </a:rPr>
              <a:t>М</a:t>
            </a:r>
            <a:r>
              <a:rPr dirty="0" sz="1600" spc="-35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т</a:t>
            </a: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ем</a:t>
            </a:r>
            <a:r>
              <a:rPr dirty="0" sz="1600" spc="-5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25">
                <a:solidFill>
                  <a:srgbClr val="044485"/>
                </a:solidFill>
                <a:latin typeface="Microsoft Sans Serif"/>
                <a:cs typeface="Microsoft Sans Serif"/>
              </a:rPr>
              <a:t>тичес</a:t>
            </a:r>
            <a:r>
              <a:rPr dirty="0" sz="1600" spc="10">
                <a:solidFill>
                  <a:srgbClr val="044485"/>
                </a:solidFill>
                <a:latin typeface="Microsoft Sans Serif"/>
                <a:cs typeface="Microsoft Sans Serif"/>
              </a:rPr>
              <a:t>к</a:t>
            </a:r>
            <a:r>
              <a:rPr dirty="0" sz="1600" spc="-1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5">
                <a:solidFill>
                  <a:srgbClr val="044485"/>
                </a:solidFill>
                <a:latin typeface="Microsoft Sans Serif"/>
                <a:cs typeface="Microsoft Sans Serif"/>
              </a:rPr>
              <a:t>я</a:t>
            </a:r>
            <a:r>
              <a:rPr dirty="0" sz="1600" spc="-7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44485"/>
                </a:solidFill>
                <a:latin typeface="Microsoft Sans Serif"/>
                <a:cs typeface="Microsoft Sans Serif"/>
              </a:rPr>
              <a:t>арена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ts val="1825"/>
              </a:lnSpc>
            </a:pPr>
            <a:r>
              <a:rPr dirty="0" sz="1600" spc="-80">
                <a:solidFill>
                  <a:srgbClr val="044485"/>
                </a:solidFill>
                <a:latin typeface="Calibri"/>
                <a:cs typeface="Calibri"/>
              </a:rPr>
              <a:t>AT-AT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500" y="1448378"/>
            <a:ext cx="7666355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044485"/>
                </a:solidFill>
                <a:latin typeface="Microsoft Sans Serif"/>
                <a:cs typeface="Microsoft Sans Serif"/>
              </a:rPr>
              <a:t>Уникальность</a:t>
            </a:r>
            <a:r>
              <a:rPr dirty="0" sz="1800" spc="-7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044485"/>
                </a:solidFill>
                <a:latin typeface="Microsoft Sans Serif"/>
                <a:cs typeface="Microsoft Sans Serif"/>
              </a:rPr>
              <a:t>нашего</a:t>
            </a:r>
            <a:r>
              <a:rPr dirty="0" sz="1800" spc="-7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5">
                <a:solidFill>
                  <a:srgbClr val="044485"/>
                </a:solidFill>
                <a:latin typeface="Microsoft Sans Serif"/>
                <a:cs typeface="Microsoft Sans Serif"/>
              </a:rPr>
              <a:t>проекта</a:t>
            </a:r>
            <a:r>
              <a:rPr dirty="0" sz="1800" spc="-7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44485"/>
                </a:solidFill>
                <a:latin typeface="Microsoft Sans Serif"/>
                <a:cs typeface="Microsoft Sans Serif"/>
              </a:rPr>
              <a:t>в</a:t>
            </a:r>
            <a:r>
              <a:rPr dirty="0" sz="1800" spc="-7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044485"/>
                </a:solidFill>
                <a:latin typeface="Microsoft Sans Serif"/>
                <a:cs typeface="Microsoft Sans Serif"/>
              </a:rPr>
              <a:t>том</a:t>
            </a:r>
            <a:r>
              <a:rPr dirty="0" sz="1800" spc="-20">
                <a:solidFill>
                  <a:srgbClr val="044485"/>
                </a:solidFill>
                <a:latin typeface="Calibri"/>
                <a:cs typeface="Calibri"/>
              </a:rPr>
              <a:t>,</a:t>
            </a:r>
            <a:r>
              <a:rPr dirty="0" sz="1800">
                <a:solidFill>
                  <a:srgbClr val="044485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044485"/>
                </a:solidFill>
                <a:latin typeface="Microsoft Sans Serif"/>
                <a:cs typeface="Microsoft Sans Serif"/>
              </a:rPr>
              <a:t>что</a:t>
            </a:r>
            <a:r>
              <a:rPr dirty="0" sz="1800" spc="-7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5">
                <a:solidFill>
                  <a:srgbClr val="044485"/>
                </a:solidFill>
                <a:latin typeface="Microsoft Sans Serif"/>
                <a:cs typeface="Microsoft Sans Serif"/>
              </a:rPr>
              <a:t>мы</a:t>
            </a:r>
            <a:r>
              <a:rPr dirty="0" sz="1800" spc="-7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044485"/>
                </a:solidFill>
                <a:latin typeface="Microsoft Sans Serif"/>
                <a:cs typeface="Microsoft Sans Serif"/>
              </a:rPr>
              <a:t>интегрировали</a:t>
            </a:r>
            <a:r>
              <a:rPr dirty="0" sz="1800" spc="-7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44485"/>
                </a:solidFill>
                <a:latin typeface="Microsoft Sans Serif"/>
                <a:cs typeface="Microsoft Sans Serif"/>
              </a:rPr>
              <a:t>в</a:t>
            </a:r>
            <a:r>
              <a:rPr dirty="0" sz="1800" spc="-7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044485"/>
                </a:solidFill>
                <a:latin typeface="Microsoft Sans Serif"/>
                <a:cs typeface="Microsoft Sans Serif"/>
              </a:rPr>
              <a:t>одну</a:t>
            </a:r>
            <a:r>
              <a:rPr dirty="0" sz="1800" spc="-7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044485"/>
                </a:solidFill>
                <a:latin typeface="Microsoft Sans Serif"/>
                <a:cs typeface="Microsoft Sans Serif"/>
              </a:rPr>
              <a:t>игру</a:t>
            </a:r>
            <a:r>
              <a:rPr dirty="0" sz="1800" spc="-7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44485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20">
                <a:solidFill>
                  <a:srgbClr val="044485"/>
                </a:solidFill>
                <a:latin typeface="Microsoft Sans Serif"/>
                <a:cs typeface="Microsoft Sans Serif"/>
              </a:rPr>
              <a:t>параметра</a:t>
            </a:r>
            <a:r>
              <a:rPr dirty="0" sz="1800" spc="-20">
                <a:solidFill>
                  <a:srgbClr val="044485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buFont typeface="Calibri"/>
              <a:buAutoNum type="arabicPeriod"/>
              <a:tabLst>
                <a:tab pos="238125" algn="l"/>
              </a:tabLst>
            </a:pPr>
            <a:r>
              <a:rPr dirty="0" sz="1800" spc="-10">
                <a:solidFill>
                  <a:srgbClr val="044485"/>
                </a:solidFill>
                <a:latin typeface="Microsoft Sans Serif"/>
                <a:cs typeface="Microsoft Sans Serif"/>
              </a:rPr>
              <a:t>Обр</a:t>
            </a:r>
            <a:r>
              <a:rPr dirty="0" sz="1800" spc="-3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800" spc="-100">
                <a:solidFill>
                  <a:srgbClr val="044485"/>
                </a:solidFill>
                <a:latin typeface="Microsoft Sans Serif"/>
                <a:cs typeface="Microsoft Sans Serif"/>
              </a:rPr>
              <a:t>з</a:t>
            </a:r>
            <a:r>
              <a:rPr dirty="0" sz="1800" spc="-5">
                <a:solidFill>
                  <a:srgbClr val="044485"/>
                </a:solidFill>
                <a:latin typeface="Microsoft Sans Serif"/>
                <a:cs typeface="Microsoft Sans Serif"/>
              </a:rPr>
              <a:t>о</a:t>
            </a:r>
            <a:r>
              <a:rPr dirty="0" sz="1800" spc="-25">
                <a:solidFill>
                  <a:srgbClr val="044485"/>
                </a:solidFill>
                <a:latin typeface="Microsoft Sans Serif"/>
                <a:cs typeface="Microsoft Sans Serif"/>
              </a:rPr>
              <a:t>в</a:t>
            </a:r>
            <a:r>
              <a:rPr dirty="0" sz="1800" spc="-4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800" spc="-20">
                <a:solidFill>
                  <a:srgbClr val="044485"/>
                </a:solidFill>
                <a:latin typeface="Microsoft Sans Serif"/>
                <a:cs typeface="Microsoft Sans Serif"/>
              </a:rPr>
              <a:t>т</a:t>
            </a:r>
            <a:r>
              <a:rPr dirty="0" sz="1800" spc="-60">
                <a:solidFill>
                  <a:srgbClr val="044485"/>
                </a:solidFill>
                <a:latin typeface="Microsoft Sans Serif"/>
                <a:cs typeface="Microsoft Sans Serif"/>
              </a:rPr>
              <a:t>е</a:t>
            </a:r>
            <a:r>
              <a:rPr dirty="0" sz="1800" spc="-5">
                <a:solidFill>
                  <a:srgbClr val="044485"/>
                </a:solidFill>
                <a:latin typeface="Microsoft Sans Serif"/>
                <a:cs typeface="Microsoft Sans Serif"/>
              </a:rPr>
              <a:t>льна</a:t>
            </a:r>
            <a:r>
              <a:rPr dirty="0" sz="1800">
                <a:solidFill>
                  <a:srgbClr val="044485"/>
                </a:solidFill>
                <a:latin typeface="Microsoft Sans Serif"/>
                <a:cs typeface="Microsoft Sans Serif"/>
              </a:rPr>
              <a:t>я</a:t>
            </a:r>
            <a:r>
              <a:rPr dirty="0" sz="1800" spc="-6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5">
                <a:solidFill>
                  <a:srgbClr val="044485"/>
                </a:solidFill>
                <a:latin typeface="Microsoft Sans Serif"/>
                <a:cs typeface="Microsoft Sans Serif"/>
              </a:rPr>
              <a:t>с</a:t>
            </a:r>
            <a:r>
              <a:rPr dirty="0" sz="1800" spc="-5">
                <a:solidFill>
                  <a:srgbClr val="044485"/>
                </a:solidFill>
                <a:latin typeface="Microsoft Sans Serif"/>
                <a:cs typeface="Microsoft Sans Serif"/>
              </a:rPr>
              <a:t>ос</a:t>
            </a:r>
            <a:r>
              <a:rPr dirty="0" sz="1800" spc="-25">
                <a:solidFill>
                  <a:srgbClr val="044485"/>
                </a:solidFill>
                <a:latin typeface="Microsoft Sans Serif"/>
                <a:cs typeface="Microsoft Sans Serif"/>
              </a:rPr>
              <a:t>т</a:t>
            </a:r>
            <a:r>
              <a:rPr dirty="0" sz="1800" spc="-5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800" spc="-40">
                <a:solidFill>
                  <a:srgbClr val="044485"/>
                </a:solidFill>
                <a:latin typeface="Microsoft Sans Serif"/>
                <a:cs typeface="Microsoft Sans Serif"/>
              </a:rPr>
              <a:t>в</a:t>
            </a:r>
            <a:r>
              <a:rPr dirty="0" sz="1800">
                <a:solidFill>
                  <a:srgbClr val="044485"/>
                </a:solidFill>
                <a:latin typeface="Microsoft Sans Serif"/>
                <a:cs typeface="Microsoft Sans Serif"/>
              </a:rPr>
              <a:t>ляющая</a:t>
            </a:r>
            <a:endParaRPr sz="1800">
              <a:latin typeface="Microsoft Sans Serif"/>
              <a:cs typeface="Microsoft Sans Serif"/>
            </a:endParaRPr>
          </a:p>
          <a:p>
            <a:pPr marL="237490" indent="-225425">
              <a:lnSpc>
                <a:spcPct val="100000"/>
              </a:lnSpc>
              <a:buFont typeface="Calibri"/>
              <a:buAutoNum type="arabicPeriod"/>
              <a:tabLst>
                <a:tab pos="238125" algn="l"/>
              </a:tabLst>
            </a:pPr>
            <a:r>
              <a:rPr dirty="0" sz="1800" spc="-15">
                <a:solidFill>
                  <a:srgbClr val="044485"/>
                </a:solidFill>
                <a:latin typeface="Microsoft Sans Serif"/>
                <a:cs typeface="Microsoft Sans Serif"/>
              </a:rPr>
              <a:t>Соревновательный</a:t>
            </a:r>
            <a:r>
              <a:rPr dirty="0" sz="1800" spc="-8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044485"/>
                </a:solidFill>
                <a:latin typeface="Microsoft Sans Serif"/>
                <a:cs typeface="Microsoft Sans Serif"/>
              </a:rPr>
              <a:t>процесс</a:t>
            </a:r>
            <a:endParaRPr sz="1800">
              <a:latin typeface="Microsoft Sans Serif"/>
              <a:cs typeface="Microsoft Sans Serif"/>
            </a:endParaRPr>
          </a:p>
          <a:p>
            <a:pPr marL="237490" indent="-225425">
              <a:lnSpc>
                <a:spcPct val="100000"/>
              </a:lnSpc>
              <a:buFont typeface="Calibri"/>
              <a:buAutoNum type="arabicPeriod"/>
              <a:tabLst>
                <a:tab pos="238125" algn="l"/>
              </a:tabLst>
            </a:pPr>
            <a:r>
              <a:rPr dirty="0" sz="1800" spc="-5">
                <a:solidFill>
                  <a:srgbClr val="044485"/>
                </a:solidFill>
                <a:latin typeface="Microsoft Sans Serif"/>
                <a:cs typeface="Microsoft Sans Serif"/>
              </a:rPr>
              <a:t>Наличие</a:t>
            </a:r>
            <a:r>
              <a:rPr dirty="0" sz="1800" spc="-8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044485"/>
                </a:solidFill>
                <a:latin typeface="Microsoft Sans Serif"/>
                <a:cs typeface="Microsoft Sans Serif"/>
              </a:rPr>
              <a:t>уровней</a:t>
            </a:r>
            <a:r>
              <a:rPr dirty="0" sz="1800" spc="-8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044485"/>
                </a:solidFill>
                <a:latin typeface="Microsoft Sans Serif"/>
                <a:cs typeface="Microsoft Sans Serif"/>
              </a:rPr>
              <a:t>сложности</a:t>
            </a:r>
            <a:endParaRPr sz="1800">
              <a:latin typeface="Microsoft Sans Serif"/>
              <a:cs typeface="Microsoft Sans Serif"/>
            </a:endParaRPr>
          </a:p>
          <a:p>
            <a:pPr marL="237490" indent="-225425">
              <a:lnSpc>
                <a:spcPct val="100000"/>
              </a:lnSpc>
              <a:buFont typeface="Calibri"/>
              <a:buAutoNum type="arabicPeriod"/>
              <a:tabLst>
                <a:tab pos="238125" algn="l"/>
              </a:tabLst>
            </a:pPr>
            <a:r>
              <a:rPr dirty="0" sz="1800" spc="-20">
                <a:solidFill>
                  <a:srgbClr val="044485"/>
                </a:solidFill>
                <a:latin typeface="Microsoft Sans Serif"/>
                <a:cs typeface="Microsoft Sans Serif"/>
              </a:rPr>
              <a:t>Арифметические</a:t>
            </a:r>
            <a:r>
              <a:rPr dirty="0" sz="1800" spc="-9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044485"/>
                </a:solidFill>
                <a:latin typeface="Microsoft Sans Serif"/>
                <a:cs typeface="Microsoft Sans Serif"/>
              </a:rPr>
              <a:t>действия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6930" y="235607"/>
            <a:ext cx="4345305" cy="47815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5"/>
              <a:t>Требования</a:t>
            </a:r>
            <a:r>
              <a:rPr dirty="0" spc="-165"/>
              <a:t> </a:t>
            </a:r>
            <a:r>
              <a:rPr dirty="0" spc="10"/>
              <a:t>к</a:t>
            </a:r>
            <a:r>
              <a:rPr dirty="0" spc="-170"/>
              <a:t> </a:t>
            </a:r>
            <a:r>
              <a:rPr dirty="0" spc="15"/>
              <a:t>продукту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3832" y="271212"/>
            <a:ext cx="2211070" cy="488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825"/>
              </a:lnSpc>
              <a:spcBef>
                <a:spcPts val="100"/>
              </a:spcBef>
            </a:pPr>
            <a:r>
              <a:rPr dirty="0" sz="1600" spc="15">
                <a:solidFill>
                  <a:srgbClr val="044485"/>
                </a:solidFill>
                <a:latin typeface="Microsoft Sans Serif"/>
                <a:cs typeface="Microsoft Sans Serif"/>
              </a:rPr>
              <a:t>М</a:t>
            </a:r>
            <a:r>
              <a:rPr dirty="0" sz="1600" spc="-35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т</a:t>
            </a: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ем</a:t>
            </a:r>
            <a:r>
              <a:rPr dirty="0" sz="1600" spc="-5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25">
                <a:solidFill>
                  <a:srgbClr val="044485"/>
                </a:solidFill>
                <a:latin typeface="Microsoft Sans Serif"/>
                <a:cs typeface="Microsoft Sans Serif"/>
              </a:rPr>
              <a:t>тичес</a:t>
            </a:r>
            <a:r>
              <a:rPr dirty="0" sz="1600" spc="10">
                <a:solidFill>
                  <a:srgbClr val="044485"/>
                </a:solidFill>
                <a:latin typeface="Microsoft Sans Serif"/>
                <a:cs typeface="Microsoft Sans Serif"/>
              </a:rPr>
              <a:t>к</a:t>
            </a:r>
            <a:r>
              <a:rPr dirty="0" sz="1600" spc="-1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5">
                <a:solidFill>
                  <a:srgbClr val="044485"/>
                </a:solidFill>
                <a:latin typeface="Microsoft Sans Serif"/>
                <a:cs typeface="Microsoft Sans Serif"/>
              </a:rPr>
              <a:t>я</a:t>
            </a:r>
            <a:r>
              <a:rPr dirty="0" sz="1600" spc="-7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44485"/>
                </a:solidFill>
                <a:latin typeface="Microsoft Sans Serif"/>
                <a:cs typeface="Microsoft Sans Serif"/>
              </a:rPr>
              <a:t>арена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ts val="1825"/>
              </a:lnSpc>
            </a:pPr>
            <a:r>
              <a:rPr dirty="0" sz="1600" spc="-80">
                <a:solidFill>
                  <a:srgbClr val="044485"/>
                </a:solidFill>
                <a:latin typeface="Calibri"/>
                <a:cs typeface="Calibri"/>
              </a:rPr>
              <a:t>AT-AT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57671"/>
            <a:ext cx="9143999" cy="28557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70749" y="6420026"/>
            <a:ext cx="205104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 sz="2000">
                <a:solidFill>
                  <a:srgbClr val="595959"/>
                </a:solidFill>
                <a:latin typeface="Calibri"/>
                <a:cs typeface="Calibri"/>
              </a:rPr>
              <a:t>2</a:t>
            </a:fld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986" y="235607"/>
            <a:ext cx="4118610" cy="47815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40"/>
              <a:t>Т</a:t>
            </a:r>
            <a:r>
              <a:rPr dirty="0" spc="-30"/>
              <a:t>е</a:t>
            </a:r>
            <a:r>
              <a:rPr dirty="0" spc="5"/>
              <a:t>хн</a:t>
            </a:r>
            <a:r>
              <a:rPr dirty="0" spc="-65"/>
              <a:t>о</a:t>
            </a:r>
            <a:r>
              <a:rPr dirty="0" spc="-30"/>
              <a:t>л</a:t>
            </a:r>
            <a:r>
              <a:rPr dirty="0" spc="5"/>
              <a:t>огич</a:t>
            </a:r>
            <a:r>
              <a:rPr dirty="0" spc="-35"/>
              <a:t>е</a:t>
            </a:r>
            <a:r>
              <a:rPr dirty="0" spc="5"/>
              <a:t>ски</a:t>
            </a:r>
            <a:r>
              <a:rPr dirty="0" spc="10"/>
              <a:t>й</a:t>
            </a:r>
            <a:r>
              <a:rPr dirty="0" spc="-145"/>
              <a:t> </a:t>
            </a:r>
            <a:r>
              <a:rPr dirty="0" spc="5"/>
              <a:t>стек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9592" y="1780764"/>
            <a:ext cx="3573145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0335" indent="-127635">
              <a:lnSpc>
                <a:spcPct val="100000"/>
              </a:lnSpc>
              <a:spcBef>
                <a:spcPts val="100"/>
              </a:spcBef>
              <a:buChar char="•"/>
              <a:tabLst>
                <a:tab pos="140335" algn="l"/>
              </a:tabLst>
            </a:pPr>
            <a:r>
              <a:rPr dirty="0" sz="2300" spc="-70">
                <a:solidFill>
                  <a:srgbClr val="044485"/>
                </a:solidFill>
                <a:latin typeface="Microsoft Sans Serif"/>
                <a:cs typeface="Microsoft Sans Serif"/>
              </a:rPr>
              <a:t>Язы</a:t>
            </a:r>
            <a:r>
              <a:rPr dirty="0" sz="2300" spc="-50">
                <a:solidFill>
                  <a:srgbClr val="044485"/>
                </a:solidFill>
                <a:latin typeface="Microsoft Sans Serif"/>
                <a:cs typeface="Microsoft Sans Serif"/>
              </a:rPr>
              <a:t>к</a:t>
            </a:r>
            <a:r>
              <a:rPr dirty="0" sz="2300" spc="-9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25">
                <a:solidFill>
                  <a:srgbClr val="044485"/>
                </a:solidFill>
                <a:latin typeface="Microsoft Sans Serif"/>
                <a:cs typeface="Microsoft Sans Serif"/>
              </a:rPr>
              <a:t>программиро</a:t>
            </a:r>
            <a:r>
              <a:rPr dirty="0" sz="2300" spc="-50">
                <a:solidFill>
                  <a:srgbClr val="044485"/>
                </a:solidFill>
                <a:latin typeface="Microsoft Sans Serif"/>
                <a:cs typeface="Microsoft Sans Serif"/>
              </a:rPr>
              <a:t>в</a:t>
            </a:r>
            <a:r>
              <a:rPr dirty="0" sz="2300" spc="-10">
                <a:solidFill>
                  <a:srgbClr val="044485"/>
                </a:solidFill>
                <a:latin typeface="Microsoft Sans Serif"/>
                <a:cs typeface="Microsoft Sans Serif"/>
              </a:rPr>
              <a:t>ани</a:t>
            </a:r>
            <a:r>
              <a:rPr dirty="0" sz="2300">
                <a:solidFill>
                  <a:srgbClr val="044485"/>
                </a:solidFill>
                <a:latin typeface="Microsoft Sans Serif"/>
                <a:cs typeface="Microsoft Sans Serif"/>
              </a:rPr>
              <a:t>я</a:t>
            </a:r>
            <a:r>
              <a:rPr dirty="0" sz="2100">
                <a:latin typeface="Calibri"/>
                <a:cs typeface="Calibri"/>
              </a:rPr>
              <a:t>: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592" y="3341340"/>
            <a:ext cx="2383155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0335" indent="-127635">
              <a:lnSpc>
                <a:spcPct val="100000"/>
              </a:lnSpc>
              <a:spcBef>
                <a:spcPts val="100"/>
              </a:spcBef>
              <a:buChar char="•"/>
              <a:tabLst>
                <a:tab pos="140335" algn="l"/>
              </a:tabLst>
            </a:pPr>
            <a:r>
              <a:rPr dirty="0" sz="2300" spc="-15">
                <a:solidFill>
                  <a:srgbClr val="044485"/>
                </a:solidFill>
                <a:latin typeface="Microsoft Sans Serif"/>
                <a:cs typeface="Microsoft Sans Serif"/>
              </a:rPr>
              <a:t>Игро</a:t>
            </a:r>
            <a:r>
              <a:rPr dirty="0" sz="2300" spc="-40">
                <a:solidFill>
                  <a:srgbClr val="044485"/>
                </a:solidFill>
                <a:latin typeface="Microsoft Sans Serif"/>
                <a:cs typeface="Microsoft Sans Serif"/>
              </a:rPr>
              <a:t>в</a:t>
            </a:r>
            <a:r>
              <a:rPr dirty="0" sz="2300" spc="-10">
                <a:solidFill>
                  <a:srgbClr val="044485"/>
                </a:solidFill>
                <a:latin typeface="Microsoft Sans Serif"/>
                <a:cs typeface="Microsoft Sans Serif"/>
              </a:rPr>
              <a:t>о</a:t>
            </a:r>
            <a:r>
              <a:rPr dirty="0" sz="2300" spc="-5">
                <a:solidFill>
                  <a:srgbClr val="044485"/>
                </a:solidFill>
                <a:latin typeface="Microsoft Sans Serif"/>
                <a:cs typeface="Microsoft Sans Serif"/>
              </a:rPr>
              <a:t>й</a:t>
            </a:r>
            <a:r>
              <a:rPr dirty="0" sz="2300" spc="-9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45">
                <a:solidFill>
                  <a:srgbClr val="044485"/>
                </a:solidFill>
                <a:latin typeface="Microsoft Sans Serif"/>
                <a:cs typeface="Microsoft Sans Serif"/>
              </a:rPr>
              <a:t>движо</a:t>
            </a:r>
            <a:r>
              <a:rPr dirty="0" sz="2300" spc="-35">
                <a:solidFill>
                  <a:srgbClr val="044485"/>
                </a:solidFill>
                <a:latin typeface="Microsoft Sans Serif"/>
                <a:cs typeface="Microsoft Sans Serif"/>
              </a:rPr>
              <a:t>к</a:t>
            </a:r>
            <a:r>
              <a:rPr dirty="0" sz="2100">
                <a:latin typeface="Calibri"/>
                <a:cs typeface="Calibri"/>
              </a:rPr>
              <a:t>: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592" y="4901915"/>
            <a:ext cx="6223635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0335" indent="-127635">
              <a:lnSpc>
                <a:spcPct val="100000"/>
              </a:lnSpc>
              <a:spcBef>
                <a:spcPts val="100"/>
              </a:spcBef>
              <a:buChar char="•"/>
              <a:tabLst>
                <a:tab pos="140335" algn="l"/>
              </a:tabLst>
            </a:pPr>
            <a:r>
              <a:rPr dirty="0" sz="2300" spc="-25">
                <a:solidFill>
                  <a:srgbClr val="044485"/>
                </a:solidFill>
                <a:latin typeface="Microsoft Sans Serif"/>
                <a:cs typeface="Microsoft Sans Serif"/>
              </a:rPr>
              <a:t>Программа</a:t>
            </a:r>
            <a:r>
              <a:rPr dirty="0" sz="2300" spc="-9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5">
                <a:solidFill>
                  <a:srgbClr val="044485"/>
                </a:solidFill>
                <a:latin typeface="Microsoft Sans Serif"/>
                <a:cs typeface="Microsoft Sans Serif"/>
              </a:rPr>
              <a:t>для</a:t>
            </a:r>
            <a:r>
              <a:rPr dirty="0" sz="2300" spc="-10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20">
                <a:solidFill>
                  <a:srgbClr val="044485"/>
                </a:solidFill>
                <a:latin typeface="Microsoft Sans Serif"/>
                <a:cs typeface="Microsoft Sans Serif"/>
              </a:rPr>
              <a:t>моделирования</a:t>
            </a:r>
            <a:r>
              <a:rPr dirty="0" sz="2300" spc="-95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>
                <a:solidFill>
                  <a:srgbClr val="044485"/>
                </a:solidFill>
                <a:latin typeface="Calibri"/>
                <a:cs typeface="Calibri"/>
              </a:rPr>
              <a:t>3D </a:t>
            </a:r>
            <a:r>
              <a:rPr dirty="0" sz="2300" spc="-30">
                <a:solidFill>
                  <a:srgbClr val="044485"/>
                </a:solidFill>
                <a:latin typeface="Microsoft Sans Serif"/>
                <a:cs typeface="Microsoft Sans Serif"/>
              </a:rPr>
              <a:t>объектов</a:t>
            </a:r>
            <a:r>
              <a:rPr dirty="0" sz="2100" spc="-30">
                <a:latin typeface="Calibri"/>
                <a:cs typeface="Calibri"/>
              </a:rPr>
              <a:t>: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3832" y="271212"/>
            <a:ext cx="2211070" cy="488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825"/>
              </a:lnSpc>
              <a:spcBef>
                <a:spcPts val="100"/>
              </a:spcBef>
            </a:pPr>
            <a:r>
              <a:rPr dirty="0" sz="1600" spc="15">
                <a:solidFill>
                  <a:srgbClr val="044485"/>
                </a:solidFill>
                <a:latin typeface="Microsoft Sans Serif"/>
                <a:cs typeface="Microsoft Sans Serif"/>
              </a:rPr>
              <a:t>М</a:t>
            </a:r>
            <a:r>
              <a:rPr dirty="0" sz="1600" spc="-35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т</a:t>
            </a:r>
            <a:r>
              <a:rPr dirty="0" sz="1600" spc="-20">
                <a:solidFill>
                  <a:srgbClr val="044485"/>
                </a:solidFill>
                <a:latin typeface="Microsoft Sans Serif"/>
                <a:cs typeface="Microsoft Sans Serif"/>
              </a:rPr>
              <a:t>ем</a:t>
            </a:r>
            <a:r>
              <a:rPr dirty="0" sz="1600" spc="-5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25">
                <a:solidFill>
                  <a:srgbClr val="044485"/>
                </a:solidFill>
                <a:latin typeface="Microsoft Sans Serif"/>
                <a:cs typeface="Microsoft Sans Serif"/>
              </a:rPr>
              <a:t>тичес</a:t>
            </a:r>
            <a:r>
              <a:rPr dirty="0" sz="1600" spc="10">
                <a:solidFill>
                  <a:srgbClr val="044485"/>
                </a:solidFill>
                <a:latin typeface="Microsoft Sans Serif"/>
                <a:cs typeface="Microsoft Sans Serif"/>
              </a:rPr>
              <a:t>к</a:t>
            </a:r>
            <a:r>
              <a:rPr dirty="0" sz="1600" spc="-10">
                <a:solidFill>
                  <a:srgbClr val="044485"/>
                </a:solidFill>
                <a:latin typeface="Microsoft Sans Serif"/>
                <a:cs typeface="Microsoft Sans Serif"/>
              </a:rPr>
              <a:t>а</a:t>
            </a:r>
            <a:r>
              <a:rPr dirty="0" sz="1600" spc="-5">
                <a:solidFill>
                  <a:srgbClr val="044485"/>
                </a:solidFill>
                <a:latin typeface="Microsoft Sans Serif"/>
                <a:cs typeface="Microsoft Sans Serif"/>
              </a:rPr>
              <a:t>я</a:t>
            </a:r>
            <a:r>
              <a:rPr dirty="0" sz="1600" spc="-70">
                <a:solidFill>
                  <a:srgbClr val="044485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44485"/>
                </a:solidFill>
                <a:latin typeface="Microsoft Sans Serif"/>
                <a:cs typeface="Microsoft Sans Serif"/>
              </a:rPr>
              <a:t>арена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ts val="1825"/>
              </a:lnSpc>
            </a:pPr>
            <a:r>
              <a:rPr dirty="0" sz="1600" spc="-80">
                <a:solidFill>
                  <a:srgbClr val="044485"/>
                </a:solidFill>
                <a:latin typeface="Calibri"/>
                <a:cs typeface="Calibri"/>
              </a:rPr>
              <a:t>AT-AT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8291" y="1690915"/>
            <a:ext cx="972456" cy="97245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92470" y="3310175"/>
            <a:ext cx="1819294" cy="71797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04063" y="4438420"/>
            <a:ext cx="2345025" cy="143010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570749" y="6420026"/>
            <a:ext cx="205104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 sz="2000">
                <a:solidFill>
                  <a:srgbClr val="595959"/>
                </a:solidFill>
                <a:latin typeface="Calibri"/>
                <a:cs typeface="Calibri"/>
              </a:rPr>
              <a:t>2</a:t>
            </a:fld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2021-06-15T20:01:30Z</dcterms:created>
  <dcterms:modified xsi:type="dcterms:W3CDTF">2021-06-15T20:01:30Z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