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8" r:id="rId6"/>
    <p:sldId id="262" r:id="rId7"/>
    <p:sldId id="264" r:id="rId8"/>
    <p:sldId id="267" r:id="rId9"/>
    <p:sldId id="263" r:id="rId10"/>
    <p:sldId id="272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8"/>
    <a:srgbClr val="ECF0F1"/>
    <a:srgbClr val="16A085"/>
    <a:srgbClr val="FDFD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6190" autoAdjust="0"/>
  </p:normalViewPr>
  <p:slideViewPr>
    <p:cSldViewPr snapToGrid="0" showGuides="1">
      <p:cViewPr varScale="1">
        <p:scale>
          <a:sx n="60" d="100"/>
          <a:sy n="60" d="100"/>
        </p:scale>
        <p:origin x="840" y="4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2B08-66FD-4BCE-829E-85DDDD0C7061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7E48B-C0BF-45CE-BCFD-3A3E0B429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590-34F0-4F58-B3BE-B29C3D3F291A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8973-5428-4868-980E-DEDE535EF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9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如果说要用某种物品来形容我们小组的软工</a:t>
            </a:r>
            <a:r>
              <a:rPr lang="en-US" altLang="zh-CN" dirty="0" smtClean="0"/>
              <a:t>Lab</a:t>
            </a:r>
            <a:r>
              <a:rPr lang="zh-CN" altLang="en-US" dirty="0" smtClean="0"/>
              <a:t>的话，那我选择曼珠沙华，看似很美，却很凄凉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9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小组分工。</a:t>
            </a:r>
            <a:endParaRPr lang="en-US" altLang="zh-CN" dirty="0" smtClean="0"/>
          </a:p>
          <a:p>
            <a:r>
              <a:rPr lang="zh-CN" altLang="en-US" dirty="0" smtClean="0"/>
              <a:t>我们小组的项目可以用二十个字概括全部过程</a:t>
            </a:r>
            <a:endParaRPr lang="en-US" altLang="zh-CN" dirty="0" smtClean="0"/>
          </a:p>
          <a:p>
            <a:r>
              <a:rPr lang="zh-CN" altLang="en-US" dirty="0" smtClean="0"/>
              <a:t>兴高采烈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斗志昂扬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跌宕起伏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险象环生</a:t>
            </a:r>
            <a:r>
              <a:rPr lang="en-US" altLang="zh-CN" dirty="0" smtClean="0"/>
              <a:t>- </a:t>
            </a:r>
            <a:r>
              <a:rPr lang="zh-CN" altLang="en-US" smtClean="0"/>
              <a:t>死不瞑目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开发过程中的困难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9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最初客户的需求中其实只有提醒收到新邮件而已，后来在同客户交流的过程中，又不断添加了删除、回复、转发、标记已读功能。最后确定了一个相对开发周期来说比较庞大的项目需求。所以在开发过程中，开发团队总是觉得时间紧迫。在后期开发中不能不放弃一定的功能开发，只留下接口供后期</a:t>
            </a:r>
            <a:r>
              <a:rPr lang="zh-CN" altLang="en-US" dirty="0" smtClean="0"/>
              <a:t>发展。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由于我们推出的时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浏览器学邮插件，而在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应用商店中，已经存在了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Gmail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插件和网易公司提供的网易邮箱插件。所以我们安装过网易的邮箱插件，并且希望借鉴其设计、架构。而网易邮箱插件属于使用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调用网易邮箱的接口进行邮件操作，而我们的学号邮箱却没有提供相关的接口。在这之后我们尝试通过后台直接解析学号邮箱页面，一则解析邮件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造成的延时十分影响用户体验；二来如果学号邮箱改版，我们就不得不做重新开发，对于二次开发是十分不利的。在进行直接学习、解析页面失败之后，我们尝试使用前后台模式。后台使用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协议收取邮件并转码为前台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能够解析的代码；用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发送邮件；使用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维护连接流保持通信，不需要时常重新获取解析邮件。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最后说说我们这次项目做得最出色的地方，项目划分非常明确。由于这款插件只分为前台和后台，不存在代码整合，但是需要事先定义好接口。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9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65125"/>
            <a:ext cx="1018032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25625"/>
            <a:ext cx="1018032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2584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2747" y="1750644"/>
            <a:ext cx="1249613" cy="3283367"/>
          </a:xfrm>
        </p:spPr>
        <p:txBody>
          <a:bodyPr vert="eaVert"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0" y="4470400"/>
            <a:ext cx="5836920" cy="2387600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</a:t>
            </a:r>
            <a:r>
              <a:rPr lang="en-US" altLang="zh-CN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Lab1</a:t>
            </a:r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心得</a:t>
            </a:r>
            <a: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蔓珠</a:t>
            </a:r>
            <a:r>
              <a:rPr lang="zh-CN" altLang="en-US" sz="8000" dirty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沙华</a:t>
            </a:r>
          </a:p>
        </p:txBody>
      </p:sp>
    </p:spTree>
    <p:extLst>
      <p:ext uri="{BB962C8B-B14F-4D97-AF65-F5344CB8AC3E}">
        <p14:creationId xmlns:p14="http://schemas.microsoft.com/office/powerpoint/2010/main" val="21017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盖棺定论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客户需求理解过盛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8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设计方案回顾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/>
              <a:t>项目划分明确</a:t>
            </a:r>
          </a:p>
        </p:txBody>
      </p:sp>
    </p:spTree>
    <p:extLst>
      <p:ext uri="{BB962C8B-B14F-4D97-AF65-F5344CB8AC3E}">
        <p14:creationId xmlns:p14="http://schemas.microsoft.com/office/powerpoint/2010/main" val="305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43902"/>
            <a:ext cx="7650480" cy="1325563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2069465"/>
            <a:ext cx="73152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客户 </a:t>
            </a:r>
            <a:r>
              <a:rPr lang="en-US" altLang="zh-CN" dirty="0" smtClean="0"/>
              <a:t>			- 	11302010046 </a:t>
            </a:r>
            <a:r>
              <a:rPr lang="zh-CN" altLang="en-US" dirty="0" smtClean="0"/>
              <a:t>洪伟翔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需求分析兼测试</a:t>
            </a:r>
            <a:r>
              <a:rPr lang="en-US" altLang="zh-CN" dirty="0"/>
              <a:t>	</a:t>
            </a:r>
            <a:r>
              <a:rPr lang="en-US" altLang="zh-CN" dirty="0" smtClean="0"/>
              <a:t>-	11300180158 </a:t>
            </a:r>
            <a:r>
              <a:rPr lang="zh-CN" altLang="en-US" dirty="0" smtClean="0"/>
              <a:t>干    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设计兼集成</a:t>
            </a:r>
            <a:r>
              <a:rPr lang="en-US" altLang="zh-CN" dirty="0" smtClean="0"/>
              <a:t>		-	11302010067 </a:t>
            </a:r>
            <a:r>
              <a:rPr lang="zh-CN" altLang="en-US" dirty="0" smtClean="0"/>
              <a:t>周予维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模块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		-	11302010006 </a:t>
            </a:r>
            <a:r>
              <a:rPr lang="zh-CN" altLang="en-US" dirty="0" smtClean="0"/>
              <a:t>夏旭华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11302010010 </a:t>
            </a:r>
            <a:r>
              <a:rPr lang="zh-CN" altLang="en-US" dirty="0" smtClean="0"/>
              <a:t>张文戎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斗志昂扬</a:t>
            </a:r>
          </a:p>
        </p:txBody>
      </p:sp>
    </p:spTree>
    <p:extLst>
      <p:ext uri="{BB962C8B-B14F-4D97-AF65-F5344CB8AC3E}">
        <p14:creationId xmlns:p14="http://schemas.microsoft.com/office/powerpoint/2010/main" val="30076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79852" y="1195304"/>
            <a:ext cx="8432295" cy="1325563"/>
          </a:xfrm>
        </p:spPr>
        <p:txBody>
          <a:bodyPr/>
          <a:lstStyle/>
          <a:p>
            <a:r>
              <a:rPr lang="zh-CN" altLang="en-US" dirty="0" smtClean="0"/>
              <a:t>项目内容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>
                <a:latin typeface="+mn-lt"/>
              </a:rPr>
              <a:t>Fudan</a:t>
            </a:r>
            <a:r>
              <a:rPr lang="en-US" altLang="zh-CN" dirty="0" smtClean="0">
                <a:latin typeface="+mn-lt"/>
              </a:rPr>
              <a:t> Mail Checker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79852" y="3039665"/>
            <a:ext cx="8118390" cy="2434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绑定学号邮箱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新邮件及时提醒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快速阅读新邮件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快捷回复、转发、标记为已读</a:t>
            </a:r>
            <a:r>
              <a:rPr lang="zh-CN" altLang="en-US" dirty="0"/>
              <a:t>、</a:t>
            </a:r>
            <a:r>
              <a:rPr lang="zh-CN" altLang="en-US" dirty="0" smtClean="0"/>
              <a:t>删除邮件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140" y="885073"/>
            <a:ext cx="9257899" cy="1325563"/>
          </a:xfrm>
        </p:spPr>
        <p:txBody>
          <a:bodyPr/>
          <a:lstStyle/>
          <a:p>
            <a:r>
              <a:rPr lang="zh-CN" altLang="en-US" dirty="0" smtClean="0"/>
              <a:t>项目进度计划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2140" y="2427204"/>
            <a:ext cx="8427720" cy="29629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2/25			</a:t>
            </a:r>
            <a:r>
              <a:rPr lang="zh-CN" altLang="en-US" dirty="0" smtClean="0"/>
              <a:t>需求分析，并与客户交流核对需求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2/26 - 2/27		</a:t>
            </a:r>
            <a:r>
              <a:rPr lang="zh-CN" altLang="en-US" dirty="0" smtClean="0"/>
              <a:t>设计文档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2/28 - 3/03		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3/04 -  3/08	 	</a:t>
            </a:r>
            <a:r>
              <a:rPr lang="zh-CN" altLang="en-US" dirty="0" smtClean="0"/>
              <a:t>软件测试并</a:t>
            </a:r>
            <a:r>
              <a:rPr lang="en-US" altLang="zh-CN" dirty="0" smtClean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3/09		 	</a:t>
            </a:r>
            <a:r>
              <a:rPr lang="zh-CN" altLang="en-US" dirty="0" smtClean="0"/>
              <a:t>交付成果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险象环生</a:t>
            </a:r>
          </a:p>
        </p:txBody>
      </p:sp>
    </p:spTree>
    <p:extLst>
      <p:ext uri="{BB962C8B-B14F-4D97-AF65-F5344CB8AC3E}">
        <p14:creationId xmlns:p14="http://schemas.microsoft.com/office/powerpoint/2010/main" val="27658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死不瞑目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483</Words>
  <Application>Microsoft Office PowerPoint</Application>
  <PresentationFormat>宽屏</PresentationFormat>
  <Paragraphs>55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软件工程Lab1心得 蔓珠沙华</vt:lpstr>
      <vt:lpstr>小组分工</vt:lpstr>
      <vt:lpstr>斗志昂扬</vt:lpstr>
      <vt:lpstr>项目内容           – Fudan Mail Checker</vt:lpstr>
      <vt:lpstr>项目进度计划</vt:lpstr>
      <vt:lpstr>险象环生</vt:lpstr>
      <vt:lpstr>PowerPoint 演示文稿</vt:lpstr>
      <vt:lpstr>PowerPoint 演示文稿</vt:lpstr>
      <vt:lpstr>死不瞑目</vt:lpstr>
      <vt:lpstr>PowerPoint 演示文稿</vt:lpstr>
      <vt:lpstr>盖棺定论</vt:lpstr>
      <vt:lpstr>客户需求理解过盛</vt:lpstr>
      <vt:lpstr>设计方案回顾</vt:lpstr>
      <vt:lpstr>项目划分明确</vt:lpstr>
      <vt:lpstr>谢谢</vt:lpstr>
    </vt:vector>
  </TitlesOfParts>
  <Company>FDU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软件工程Lab1</dc:title>
  <dc:creator>Yuwei Zhou</dc:creator>
  <cp:lastModifiedBy>Yuwei Zhou</cp:lastModifiedBy>
  <cp:revision>64</cp:revision>
  <dcterms:created xsi:type="dcterms:W3CDTF">2014-03-07T15:44:35Z</dcterms:created>
  <dcterms:modified xsi:type="dcterms:W3CDTF">2014-03-09T08:35:15Z</dcterms:modified>
</cp:coreProperties>
</file>