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  <p:sldId id="264" r:id="rId11"/>
    <p:sldId id="301" r:id="rId12"/>
  </p:sldIdLst>
  <p:sldSz cx="9144000" cy="5143500" type="screen16x9"/>
  <p:notesSz cx="6858000" cy="9144000"/>
  <p:embeddedFontLst>
    <p:embeddedFont>
      <p:font typeface="Fira Code" panose="020B0604020202020204" charset="0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B6FD58-6216-42C8-BFEA-A757D46B722E}">
  <a:tblStyle styleId="{D5B6FD58-6216-42C8-BFEA-A757D46B7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76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1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Pycharm</a:t>
            </a:r>
            <a:r>
              <a:rPr lang="en" dirty="0" smtClean="0">
                <a:solidFill>
                  <a:schemeClr val="accent2"/>
                </a:solidFill>
              </a:rPr>
              <a:t> Survivors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843808" y="3939902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Проект Даниила Войтика, Ивана Железнова, Когай Камиллы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Руководитель: Изотова Екатерина Евгеньевна</a:t>
            </a:r>
            <a:endParaRPr sz="12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</a:t>
            </a:r>
            <a:r>
              <a:rPr lang="ru-RU" sz="1400" dirty="0" smtClean="0">
                <a:solidFill>
                  <a:schemeClr val="accent3"/>
                </a:solidFill>
              </a:rPr>
              <a:t>:</a:t>
            </a:r>
            <a:r>
              <a:rPr lang="en-US" sz="1400" dirty="0" smtClean="0">
                <a:solidFill>
                  <a:schemeClr val="accent3"/>
                </a:solidFill>
              </a:rPr>
              <a:t> python</a:t>
            </a:r>
            <a:r>
              <a:rPr lang="ru-RU" sz="1400" dirty="0" smtClean="0">
                <a:solidFill>
                  <a:schemeClr val="accent3"/>
                </a:solidFill>
              </a:rPr>
              <a:t> 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/>
                </a:solidFill>
              </a:rPr>
              <a:t>Проект</a:t>
            </a:r>
            <a:r>
              <a:rPr lang="en" dirty="0" smtClean="0">
                <a:solidFill>
                  <a:schemeClr val="accent6"/>
                </a:solidFill>
              </a:rPr>
              <a:t> Pygame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1400" dirty="0" smtClean="0"/>
              <a:t>Pycharm</a:t>
            </a:r>
            <a:r>
              <a:rPr lang="en" sz="1400" dirty="0" smtClean="0">
                <a:solidFill>
                  <a:schemeClr val="accent2"/>
                </a:solidFill>
              </a:rPr>
              <a:t> Survivors 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start_screen.py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main.py </a:t>
            </a:r>
            <a:r>
              <a:rPr lang="en" dirty="0" smtClean="0">
                <a:solidFill>
                  <a:schemeClr val="accent3"/>
                </a:solidFill>
              </a:rPr>
              <a:t>–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ru-RU" dirty="0" err="1" smtClean="0">
                <a:solidFill>
                  <a:schemeClr val="accent3"/>
                </a:solidFill>
              </a:rPr>
              <a:t>освновной</a:t>
            </a:r>
            <a:r>
              <a:rPr lang="ru-RU" dirty="0" smtClean="0">
                <a:solidFill>
                  <a:schemeClr val="accent3"/>
                </a:solidFill>
              </a:rPr>
              <a:t> файл игры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1475656" y="132387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def </a:t>
            </a:r>
            <a:r>
              <a:rPr lang="en-US" dirty="0" err="1"/>
              <a:t>clear_level</a:t>
            </a:r>
            <a:r>
              <a:rPr lang="en-US" dirty="0"/>
              <a:t>():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main.py</a:t>
            </a:r>
            <a:endParaRPr lang="en-US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End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1462050" y="2200762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def show(</a:t>
            </a:r>
            <a:r>
              <a:rPr lang="en-US" dirty="0" err="1"/>
              <a:t>level_name</a:t>
            </a:r>
            <a:r>
              <a:rPr lang="en-US" dirty="0"/>
              <a:t>):</a:t>
            </a:r>
            <a:endParaRPr dirty="0"/>
          </a:p>
        </p:txBody>
      </p:sp>
      <p:sp>
        <p:nvSpPr>
          <p:cNvPr id="58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1462050" y="3108424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while running:</a:t>
            </a:r>
            <a:endParaRPr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76056" y="1693162"/>
            <a:ext cx="3888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 entities import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entity_group</a:t>
            </a:r>
            <a:endParaRPr lang="en-US" dirty="0">
              <a:solidFill>
                <a:schemeClr val="tx2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 map import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load_level</a:t>
            </a:r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Map</a:t>
            </a:r>
          </a:p>
          <a:p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our_tools</a:t>
            </a:r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import all_sprites</a:t>
            </a:r>
          </a:p>
          <a:p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 screens import *</a:t>
            </a:r>
          </a:p>
          <a:p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from tiles import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tiles_group</a:t>
            </a:r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obstacle_group</a:t>
            </a:r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finish_group</a:t>
            </a:r>
            <a:r>
              <a:rPr lang="en-US" dirty="0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error_group</a:t>
            </a:r>
            <a:endParaRPr lang="ru-RU" dirty="0">
              <a:solidFill>
                <a:schemeClr val="tx2"/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419872" y="2067694"/>
            <a:ext cx="7290600" cy="541200"/>
          </a:xfrm>
        </p:spPr>
        <p:txBody>
          <a:bodyPr/>
          <a:lstStyle/>
          <a:p>
            <a:r>
              <a:rPr lang="ru-RU" sz="4000" dirty="0" smtClean="0"/>
              <a:t>КОНЕЦ</a:t>
            </a:r>
            <a:endParaRPr lang="ru-RU" sz="4000" dirty="0"/>
          </a:p>
        </p:txBody>
      </p:sp>
      <p:sp>
        <p:nvSpPr>
          <p:cNvPr id="11" name="Заголовок 7"/>
          <p:cNvSpPr txBox="1">
            <a:spLocks/>
          </p:cNvSpPr>
          <p:nvPr/>
        </p:nvSpPr>
        <p:spPr>
          <a:xfrm>
            <a:off x="-522776" y="4515966"/>
            <a:ext cx="11233248" cy="98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4000" dirty="0"/>
              <a:t>ERROR</a:t>
            </a:r>
            <a:r>
              <a:rPr lang="en-US" sz="4000" dirty="0" smtClean="0"/>
              <a:t>//</a:t>
            </a:r>
            <a:r>
              <a:rPr lang="en-US" sz="4000" dirty="0"/>
              <a:t>ERROR</a:t>
            </a:r>
            <a:r>
              <a:rPr lang="en-US" sz="4000" dirty="0" smtClean="0"/>
              <a:t>//ERROR//ERROR//</a:t>
            </a:r>
            <a:r>
              <a:rPr lang="en-US" sz="4000" dirty="0"/>
              <a:t>ERROR//</a:t>
            </a:r>
            <a:endParaRPr lang="ru-RU" sz="4000" dirty="0"/>
          </a:p>
          <a:p>
            <a:endParaRPr lang="ru-RU" sz="4000" dirty="0"/>
          </a:p>
          <a:p>
            <a:endParaRPr lang="ru-RU" sz="4000" dirty="0"/>
          </a:p>
        </p:txBody>
      </p:sp>
      <p:sp>
        <p:nvSpPr>
          <p:cNvPr id="12" name="Заголовок 7"/>
          <p:cNvSpPr txBox="1">
            <a:spLocks/>
          </p:cNvSpPr>
          <p:nvPr/>
        </p:nvSpPr>
        <p:spPr>
          <a:xfrm>
            <a:off x="-684584" y="-92546"/>
            <a:ext cx="11233248" cy="98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4000" dirty="0">
                <a:solidFill>
                  <a:schemeClr val="accent3"/>
                </a:solidFill>
              </a:rPr>
              <a:t>ERROR</a:t>
            </a:r>
            <a:r>
              <a:rPr lang="en-US" sz="4000" dirty="0" smtClean="0">
                <a:solidFill>
                  <a:schemeClr val="accent3"/>
                </a:solidFill>
              </a:rPr>
              <a:t>//</a:t>
            </a:r>
            <a:r>
              <a:rPr lang="en-US" sz="4000" dirty="0">
                <a:solidFill>
                  <a:schemeClr val="accent3"/>
                </a:solidFill>
              </a:rPr>
              <a:t>ERROR</a:t>
            </a:r>
            <a:r>
              <a:rPr lang="en-US" sz="4000" dirty="0" smtClean="0">
                <a:solidFill>
                  <a:schemeClr val="accent3"/>
                </a:solidFill>
              </a:rPr>
              <a:t>//ERROR//ERROR//</a:t>
            </a:r>
            <a:r>
              <a:rPr lang="en-US" sz="4000" dirty="0">
                <a:solidFill>
                  <a:schemeClr val="accent3"/>
                </a:solidFill>
              </a:rPr>
              <a:t>ERROR//</a:t>
            </a:r>
            <a:endParaRPr lang="ru-RU" sz="4000" dirty="0">
              <a:solidFill>
                <a:schemeClr val="accent3"/>
              </a:solidFill>
            </a:endParaRPr>
          </a:p>
          <a:p>
            <a:endParaRPr lang="ru-RU" sz="4000" dirty="0">
              <a:solidFill>
                <a:schemeClr val="accent3"/>
              </a:solidFill>
            </a:endParaRPr>
          </a:p>
          <a:p>
            <a:endParaRPr lang="ru-RU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87624" y="483518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Скрипт: </a:t>
            </a:r>
            <a:r>
              <a:rPr lang="en" dirty="0" smtClean="0">
                <a:solidFill>
                  <a:schemeClr val="accent2"/>
                </a:solidFill>
              </a:rPr>
              <a:t>‘</a:t>
            </a:r>
            <a:r>
              <a:rPr lang="en-US" dirty="0" smtClean="0">
                <a:solidFill>
                  <a:schemeClr val="accent2"/>
                </a:solidFill>
              </a:rPr>
              <a:t>start_screen</a:t>
            </a:r>
            <a:r>
              <a:rPr lang="en" dirty="0" smtClean="0">
                <a:solidFill>
                  <a:schemeClr val="accent2"/>
                </a:solidFill>
              </a:rPr>
              <a:t>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115616" y="843558"/>
            <a:ext cx="7200800" cy="3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200" dirty="0" smtClean="0"/>
              <a:t>class Levels:</a:t>
            </a: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accent3"/>
                </a:solidFill>
              </a:rPr>
              <a:t>  </a:t>
            </a:r>
            <a:r>
              <a:rPr lang="en-US" sz="1200" b="1" dirty="0" smtClean="0">
                <a:solidFill>
                  <a:schemeClr val="accent3"/>
                </a:solidFill>
              </a:rPr>
              <a:t>*   </a:t>
            </a:r>
            <a:r>
              <a:rPr lang="ru-RU" sz="1200" b="1" dirty="0" smtClean="0">
                <a:solidFill>
                  <a:schemeClr val="accent3"/>
                </a:solidFill>
              </a:rPr>
              <a:t>отвечает за создание кнопок выбора уровней</a:t>
            </a:r>
            <a:endParaRPr sz="1200" b="1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-US" sz="1200" dirty="0" smtClean="0"/>
              <a:t>def render(self, scr):</a:t>
            </a:r>
            <a:r>
              <a:rPr lang="ru-RU" sz="1200" dirty="0" smtClean="0"/>
              <a:t> </a:t>
            </a:r>
            <a:r>
              <a:rPr lang="ru-RU" sz="1200" dirty="0" smtClean="0">
                <a:solidFill>
                  <a:schemeClr val="accent6"/>
                </a:solidFill>
              </a:rPr>
              <a:t>делает рендер этих самых кнопок</a:t>
            </a:r>
            <a:endParaRPr sz="1200" dirty="0">
              <a:solidFill>
                <a:schemeClr val="accent6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-US" sz="1200" dirty="0" smtClean="0"/>
              <a:t>def get_cell(self, mouse_pos):</a:t>
            </a:r>
            <a:r>
              <a:rPr lang="ru-RU" sz="1200" dirty="0" smtClean="0"/>
              <a:t> </a:t>
            </a:r>
            <a:r>
              <a:rPr lang="ru-RU" sz="1200" dirty="0" smtClean="0">
                <a:solidFill>
                  <a:schemeClr val="accent6"/>
                </a:solidFill>
              </a:rPr>
              <a:t>принимает </a:t>
            </a:r>
            <a:r>
              <a:rPr lang="en-US" sz="1200" dirty="0" smtClean="0">
                <a:solidFill>
                  <a:schemeClr val="accent6"/>
                </a:solidFill>
              </a:rPr>
              <a:t>mouse_pos </a:t>
            </a:r>
            <a:r>
              <a:rPr lang="ru-RU" sz="1200" dirty="0" smtClean="0">
                <a:solidFill>
                  <a:schemeClr val="accent6"/>
                </a:solidFill>
              </a:rPr>
              <a:t>и в зависимости от этого возвращает номер уровня</a:t>
            </a:r>
            <a:endParaRPr sz="1200" dirty="0">
              <a:solidFill>
                <a:schemeClr val="accent6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-US" sz="1200" dirty="0" smtClean="0"/>
              <a:t>def get_click(self, mouse_pos):</a:t>
            </a:r>
            <a:r>
              <a:rPr lang="ru-RU" sz="1200" dirty="0" smtClean="0"/>
              <a:t> </a:t>
            </a:r>
            <a:r>
              <a:rPr lang="ru-RU" sz="1200" dirty="0" smtClean="0">
                <a:solidFill>
                  <a:schemeClr val="accent6"/>
                </a:solidFill>
              </a:rPr>
              <a:t>вызывает </a:t>
            </a:r>
            <a:r>
              <a:rPr lang="en-US" sz="1200" dirty="0" smtClean="0">
                <a:solidFill>
                  <a:schemeClr val="accent6"/>
                </a:solidFill>
              </a:rPr>
              <a:t>get_cell </a:t>
            </a:r>
            <a:r>
              <a:rPr lang="ru-RU" sz="1200" dirty="0" smtClean="0">
                <a:solidFill>
                  <a:schemeClr val="accent6"/>
                </a:solidFill>
              </a:rPr>
              <a:t>и возвращает имя игрока и номер уовня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sz="1200" dirty="0">
              <a:solidFill>
                <a:schemeClr val="accent3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en-US" sz="1200" dirty="0" smtClean="0"/>
              <a:t>if </a:t>
            </a:r>
            <a:r>
              <a:rPr lang="en-US" sz="1200" dirty="0" smtClean="0">
                <a:solidFill>
                  <a:schemeClr val="accent6"/>
                </a:solidFill>
              </a:rPr>
              <a:t>event.type == pygame.KEYDOWN: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if </a:t>
            </a:r>
            <a:r>
              <a:rPr lang="en-US" sz="1200" dirty="0" smtClean="0">
                <a:solidFill>
                  <a:schemeClr val="accent6"/>
                </a:solidFill>
              </a:rPr>
              <a:t>event.key == pygame.K_BACKSPACE: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6"/>
                </a:solidFill>
              </a:rPr>
              <a:t>user_text = user_text[:-1]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else: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smtClean="0">
                <a:solidFill>
                  <a:schemeClr val="accent6"/>
                </a:solidFill>
              </a:rPr>
              <a:t>user_text += event.unicode</a:t>
            </a:r>
            <a:endParaRPr lang="ru-RU" sz="1200" dirty="0" smtClean="0">
              <a:solidFill>
                <a:schemeClr val="accent6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ru-RU" sz="1200" dirty="0" smtClean="0">
                <a:solidFill>
                  <a:schemeClr val="accent6"/>
                </a:solidFill>
              </a:rPr>
              <a:t>Позволяет пользователю ввести свое имя, с помощью события нажатия на клавиши</a:t>
            </a:r>
            <a:endParaRPr sz="1200" dirty="0">
              <a:solidFill>
                <a:schemeClr val="accent6"/>
              </a:solidFill>
            </a:endParaRPr>
          </a:p>
          <a:p>
            <a:pPr lvl="0" indent="-292100">
              <a:buClr>
                <a:schemeClr val="accent3"/>
              </a:buClr>
              <a:buSzPts val="1000"/>
            </a:pPr>
            <a:r>
              <a:rPr lang="ru-RU" sz="1200" dirty="0" smtClean="0"/>
              <a:t># рендеринг согласно вводу мени пользователя</a:t>
            </a:r>
            <a:br>
              <a:rPr lang="ru-RU" sz="1200" dirty="0" smtClean="0"/>
            </a:br>
            <a:r>
              <a:rPr lang="en-US" sz="1200" dirty="0" smtClean="0">
                <a:solidFill>
                  <a:schemeClr val="accent6"/>
                </a:solidFill>
              </a:rPr>
              <a:t>screen.blit(text_surface, (input_rect.x + 5, input_rect.y + 5))</a:t>
            </a:r>
            <a:br>
              <a:rPr lang="en-US" sz="1200" dirty="0" smtClean="0">
                <a:solidFill>
                  <a:schemeClr val="accent6"/>
                </a:solidFill>
              </a:rPr>
            </a:br>
            <a:r>
              <a:rPr lang="en-US" sz="1200" dirty="0" smtClean="0">
                <a:solidFill>
                  <a:schemeClr val="accent6"/>
                </a:solidFill>
              </a:rPr>
              <a:t>input_rect.w = max(100, text_surface.get_width() + 10)</a:t>
            </a:r>
            <a:endParaRPr lang="ru-RU" sz="1200" dirty="0" smtClean="0">
              <a:solidFill>
                <a:schemeClr val="accent6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323528" y="4659982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s</a:t>
            </a:r>
            <a:r>
              <a:rPr lang="en" sz="1400" dirty="0" smtClean="0">
                <a:solidFill>
                  <a:schemeClr val="accent3"/>
                </a:solidFill>
              </a:rPr>
              <a:t>tart_screen.py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sz="1400" dirty="0" smtClean="0">
                <a:solidFill>
                  <a:schemeClr val="accent3"/>
                </a:solidFill>
              </a:rPr>
              <a:t>creens.py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US" sz="1400" dirty="0" smtClean="0">
                <a:solidFill>
                  <a:schemeClr val="accent3"/>
                </a:solidFill>
              </a:rPr>
              <a:t>tart_scree</a:t>
            </a:r>
            <a:r>
              <a:rPr lang="en-US" dirty="0" smtClean="0"/>
              <a:t>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sz="1400" dirty="0" smtClean="0">
                <a:solidFill>
                  <a:schemeClr val="accent3"/>
                </a:solidFill>
              </a:rPr>
              <a:t>creens.py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8" name="Рисунок 27" descr="photo_5327833122131268655_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699542"/>
            <a:ext cx="5400600" cy="3702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043608" y="843558"/>
            <a:ext cx="2736304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>
                <a:latin typeface="Century Gothic" pitchFamily="34" charset="0"/>
              </a:rPr>
              <a:t>def </a:t>
            </a:r>
            <a:r>
              <a:rPr lang="en-US" sz="1200" dirty="0" err="1" smtClean="0">
                <a:latin typeface="Century Gothic" pitchFamily="34" charset="0"/>
              </a:rPr>
              <a:t>result_screen</a:t>
            </a:r>
            <a:r>
              <a:rPr lang="en-US" sz="1200" dirty="0" smtClean="0">
                <a:latin typeface="Century Gothic" pitchFamily="34" charset="0"/>
              </a:rPr>
              <a:t>(</a:t>
            </a:r>
            <a:r>
              <a:rPr lang="en-US" sz="1200" dirty="0" err="1" smtClean="0">
                <a:latin typeface="Century Gothic" pitchFamily="34" charset="0"/>
              </a:rPr>
              <a:t>player_name</a:t>
            </a:r>
            <a:r>
              <a:rPr lang="en-US" sz="1200" dirty="0" smtClean="0">
                <a:latin typeface="Century Gothic" pitchFamily="34" charset="0"/>
              </a:rPr>
              <a:t>: </a:t>
            </a:r>
            <a:r>
              <a:rPr lang="en-US" sz="1200" dirty="0" err="1" smtClean="0">
                <a:latin typeface="Century Gothic" pitchFamily="34" charset="0"/>
              </a:rPr>
              <a:t>str</a:t>
            </a:r>
            <a:r>
              <a:rPr lang="en-US" sz="1200" dirty="0" smtClean="0">
                <a:latin typeface="Century Gothic" pitchFamily="34" charset="0"/>
              </a:rPr>
              <a:t>):</a:t>
            </a:r>
            <a:br>
              <a:rPr lang="en-US" sz="1200" dirty="0" smtClean="0">
                <a:latin typeface="Century Gothic" pitchFamily="34" charset="0"/>
              </a:rPr>
            </a:br>
            <a:r>
              <a:rPr lang="en-US" sz="1200" dirty="0" smtClean="0">
                <a:latin typeface="Century Gothic" pitchFamily="34" charset="0"/>
              </a:rPr>
              <a:t>    </a:t>
            </a:r>
            <a:r>
              <a:rPr lang="en-US" sz="1200" i="1" dirty="0" smtClean="0">
                <a:latin typeface="Century Gothic" pitchFamily="34" charset="0"/>
              </a:rPr>
              <a:t/>
            </a:r>
            <a:br>
              <a:rPr lang="en-US" sz="1200" i="1" dirty="0" smtClean="0">
                <a:latin typeface="Century Gothic" pitchFamily="34" charset="0"/>
              </a:rPr>
            </a:br>
            <a:r>
              <a:rPr lang="ru-RU" sz="1200" dirty="0" smtClean="0">
                <a:solidFill>
                  <a:schemeClr val="accent6"/>
                </a:solidFill>
                <a:latin typeface="Century Gothic" pitchFamily="34" charset="0"/>
              </a:rPr>
              <a:t>Вызываем таблицу лидеров</a:t>
            </a:r>
            <a:endParaRPr sz="1200" dirty="0">
              <a:solidFill>
                <a:schemeClr val="accent6"/>
              </a:solidFill>
              <a:latin typeface="Century Gothic" pitchFamily="34" charset="0"/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779912" y="771550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200" dirty="0" err="1" smtClean="0">
                <a:solidFill>
                  <a:schemeClr val="bg2"/>
                </a:solidFill>
                <a:latin typeface="Century Gothic" pitchFamily="34" charset="0"/>
              </a:rPr>
              <a:t>def</a:t>
            </a:r>
            <a:r>
              <a:rPr lang="ru-RU" sz="1200" dirty="0" smtClean="0">
                <a:solidFill>
                  <a:schemeClr val="bg2"/>
                </a:solidFill>
                <a:latin typeface="Century Gothic" pitchFamily="34" charset="0"/>
              </a:rPr>
              <a:t> </a:t>
            </a:r>
            <a:r>
              <a:rPr lang="ru-RU" sz="1200" dirty="0" err="1" smtClean="0">
                <a:solidFill>
                  <a:schemeClr val="bg2"/>
                </a:solidFill>
                <a:latin typeface="Century Gothic" pitchFamily="34" charset="0"/>
              </a:rPr>
              <a:t>level_cleared</a:t>
            </a:r>
            <a:r>
              <a:rPr lang="ru-RU" sz="1200" dirty="0" smtClean="0">
                <a:solidFill>
                  <a:schemeClr val="bg2"/>
                </a:solidFill>
                <a:latin typeface="Century Gothic" pitchFamily="34" charset="0"/>
              </a:rPr>
              <a:t>(</a:t>
            </a:r>
            <a:r>
              <a:rPr lang="ru-RU" sz="1200" dirty="0" err="1" smtClean="0">
                <a:solidFill>
                  <a:schemeClr val="bg2"/>
                </a:solidFill>
                <a:latin typeface="Century Gothic" pitchFamily="34" charset="0"/>
              </a:rPr>
              <a:t>score</a:t>
            </a:r>
            <a:r>
              <a:rPr lang="ru-RU" sz="1200" dirty="0" smtClean="0">
                <a:solidFill>
                  <a:schemeClr val="bg2"/>
                </a:solidFill>
                <a:latin typeface="Century Gothic" pitchFamily="34" charset="0"/>
              </a:rPr>
              <a:t>: </a:t>
            </a:r>
            <a:r>
              <a:rPr lang="ru-RU" sz="1200" dirty="0" err="1" smtClean="0">
                <a:solidFill>
                  <a:schemeClr val="bg2"/>
                </a:solidFill>
                <a:latin typeface="Century Gothic" pitchFamily="34" charset="0"/>
              </a:rPr>
              <a:t>int</a:t>
            </a:r>
            <a:r>
              <a:rPr lang="ru-RU" sz="1200" dirty="0" smtClean="0">
                <a:solidFill>
                  <a:schemeClr val="bg2"/>
                </a:solidFill>
                <a:latin typeface="Century Gothic" pitchFamily="34" charset="0"/>
              </a:rPr>
              <a:t>):</a:t>
            </a:r>
            <a:r>
              <a:rPr lang="ru-RU" sz="1200" dirty="0" smtClean="0">
                <a:latin typeface="Century Gothic" pitchFamily="34" charset="0"/>
              </a:rPr>
              <a:t/>
            </a:r>
            <a:br>
              <a:rPr lang="ru-RU" sz="1200" dirty="0" smtClean="0">
                <a:latin typeface="Century Gothic" pitchFamily="34" charset="0"/>
              </a:rPr>
            </a:br>
            <a:r>
              <a:rPr lang="ru-RU" sz="1200" dirty="0" smtClean="0">
                <a:latin typeface="Century Gothic" pitchFamily="34" charset="0"/>
              </a:rPr>
              <a:t>    </a:t>
            </a:r>
            <a:r>
              <a:rPr lang="ru-RU" sz="1200" i="1" dirty="0" smtClean="0">
                <a:latin typeface="Century Gothic" pitchFamily="34" charset="0"/>
              </a:rPr>
              <a:t/>
            </a:r>
            <a:br>
              <a:rPr lang="ru-RU" sz="1200" i="1" dirty="0" smtClean="0">
                <a:latin typeface="Century Gothic" pitchFamily="34" charset="0"/>
              </a:rPr>
            </a:br>
            <a:r>
              <a:rPr lang="ru-RU" sz="1200" i="1" dirty="0" smtClean="0">
                <a:latin typeface="Century Gothic" pitchFamily="34" charset="0"/>
              </a:rPr>
              <a:t>Выводит поздравление с</a:t>
            </a:r>
          </a:p>
          <a:p>
            <a:pPr marL="0" lvl="0" indent="0"/>
            <a:r>
              <a:rPr lang="ru-RU" sz="1200" i="1" dirty="0" smtClean="0">
                <a:latin typeface="Century Gothic" pitchFamily="34" charset="0"/>
              </a:rPr>
              <a:t> прохождением уровня и </a:t>
            </a:r>
          </a:p>
          <a:p>
            <a:pPr marL="0" lvl="0" indent="0"/>
            <a:r>
              <a:rPr lang="ru-RU" sz="1200" i="1" dirty="0" smtClean="0">
                <a:latin typeface="Century Gothic" pitchFamily="34" charset="0"/>
              </a:rPr>
              <a:t>показывает кол-во очков.</a:t>
            </a:r>
            <a:endParaRPr sz="1200" dirty="0">
              <a:latin typeface="Century Gothic" pitchFamily="34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6300193" y="627534"/>
            <a:ext cx="259228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 smtClean="0">
                <a:solidFill>
                  <a:schemeClr val="bg2"/>
                </a:solidFill>
                <a:latin typeface="Century Gothic" pitchFamily="34" charset="0"/>
              </a:rPr>
              <a:t>def </a:t>
            </a:r>
            <a:r>
              <a:rPr lang="en-US" sz="1600" dirty="0" err="1" smtClean="0">
                <a:solidFill>
                  <a:schemeClr val="bg2"/>
                </a:solidFill>
                <a:latin typeface="Century Gothic" pitchFamily="34" charset="0"/>
              </a:rPr>
              <a:t>game_over</a:t>
            </a:r>
            <a:r>
              <a:rPr lang="en-US" sz="1600" dirty="0" smtClean="0">
                <a:solidFill>
                  <a:schemeClr val="bg2"/>
                </a:solidFill>
                <a:latin typeface="Century Gothic" pitchFamily="34" charset="0"/>
              </a:rPr>
              <a:t>():</a:t>
            </a:r>
            <a:r>
              <a:rPr lang="en-US" sz="1600" dirty="0" smtClean="0">
                <a:latin typeface="Century Gothic" pitchFamily="34" charset="0"/>
              </a:rPr>
              <a:t/>
            </a:r>
            <a:br>
              <a:rPr lang="en-US" sz="1600" dirty="0" smtClean="0">
                <a:latin typeface="Century Gothic" pitchFamily="34" charset="0"/>
              </a:rPr>
            </a:br>
            <a:r>
              <a:rPr lang="en-US" sz="1600" dirty="0" smtClean="0">
                <a:latin typeface="Century Gothic" pitchFamily="34" charset="0"/>
              </a:rPr>
              <a:t>    </a:t>
            </a:r>
            <a:r>
              <a:rPr lang="en-US" sz="1600" i="1" dirty="0" smtClean="0">
                <a:latin typeface="Century Gothic" pitchFamily="34" charset="0"/>
              </a:rPr>
              <a:t/>
            </a:r>
            <a:br>
              <a:rPr lang="en-US" sz="1600" i="1" dirty="0" smtClean="0">
                <a:latin typeface="Century Gothic" pitchFamily="34" charset="0"/>
              </a:rPr>
            </a:br>
            <a:r>
              <a:rPr lang="ru-RU" sz="1600" i="1" dirty="0" smtClean="0">
                <a:solidFill>
                  <a:schemeClr val="accent6"/>
                </a:solidFill>
                <a:latin typeface="Century Gothic" pitchFamily="34" charset="0"/>
              </a:rPr>
              <a:t>Экран проигрыша</a:t>
            </a:r>
            <a:r>
              <a:rPr lang="ru-RU" sz="1050" i="1" dirty="0" smtClean="0">
                <a:latin typeface="Century Gothic" pitchFamily="34" charset="0"/>
              </a:rPr>
              <a:t>.</a:t>
            </a:r>
            <a:endParaRPr sz="1050" dirty="0">
              <a:solidFill>
                <a:schemeClr val="accent6"/>
              </a:solidFill>
              <a:latin typeface="Century Gothic" pitchFamily="34" charset="0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accent3"/>
                </a:solidFill>
              </a:rPr>
              <a:t>screens.py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sz="1400" dirty="0" smtClean="0">
                <a:solidFill>
                  <a:schemeClr val="accent3"/>
                </a:solidFill>
              </a:rPr>
              <a:t>atabase.py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2" name="Рисунок 11" descr="9683ff25-d24f-4cf9-9f9b-bac72f677f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95686"/>
            <a:ext cx="2578891" cy="1584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8184" y="1995686"/>
            <a:ext cx="2376264" cy="157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7904" y="1995686"/>
            <a:ext cx="2376264" cy="15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115616" y="1203598"/>
            <a:ext cx="4536504" cy="2736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Реализованы стандартные функции добавления, обновления, удаления и взятие данных из таблицы</a:t>
            </a:r>
            <a:endParaRPr sz="2000"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331640" y="699542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Database: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 smtClean="0"/>
              <a:t>a</a:t>
            </a:r>
            <a:r>
              <a:rPr lang="en" sz="1400" dirty="0" smtClean="0">
                <a:solidFill>
                  <a:schemeClr val="accent3"/>
                </a:solidFill>
              </a:rPr>
              <a:t>tabase.py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US" sz="1400" dirty="0" smtClean="0">
                <a:solidFill>
                  <a:schemeClr val="accent3"/>
                </a:solidFill>
              </a:rPr>
              <a:t>iles.py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080" y="555526"/>
            <a:ext cx="3717966" cy="1584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052" name="AutoShape 4" descr="blob:https://web.telegram.org/7c520ab9-b2cb-40bc-8223-26057996bcd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080" y="2427734"/>
            <a:ext cx="3658166" cy="16561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639282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class Tile(</a:t>
            </a:r>
            <a:r>
              <a:rPr lang="en-US" sz="2400" dirty="0" err="1"/>
              <a:t>pygame.sprite.Sprite</a:t>
            </a:r>
            <a:r>
              <a:rPr lang="en-US" sz="2400" dirty="0"/>
              <a:t>):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170438" y="1167175"/>
            <a:ext cx="3833610" cy="324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3"/>
                </a:solidFill>
              </a:rPr>
              <a:t>Родовой класс всех клеток в игре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" sz="1400" dirty="0" smtClean="0">
                <a:solidFill>
                  <a:schemeClr val="accent3"/>
                </a:solidFill>
              </a:rPr>
              <a:t>iles.py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m</a:t>
            </a:r>
            <a:r>
              <a:rPr lang="en-US" dirty="0" smtClean="0">
                <a:solidFill>
                  <a:schemeClr val="accent3"/>
                </a:solidFill>
              </a:rPr>
              <a:t>ap</a:t>
            </a:r>
            <a:r>
              <a:rPr lang="ru-RU" dirty="0" smtClean="0">
                <a:solidFill>
                  <a:schemeClr val="accent3"/>
                </a:solidFill>
              </a:rPr>
              <a:t>.</a:t>
            </a:r>
            <a:r>
              <a:rPr lang="en-US" dirty="0" err="1" smtClean="0">
                <a:solidFill>
                  <a:schemeClr val="accent3"/>
                </a:solidFill>
              </a:rPr>
              <a:t>py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2" y="621250"/>
            <a:ext cx="1070586" cy="10705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1170438" y="1774498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Wall(Tile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стена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31500" y="2785400"/>
            <a:ext cx="2225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Finish(Tile):</a:t>
            </a:r>
            <a:endParaRPr lang="ru-RU" dirty="0" smtClean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финиш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31500" y="386302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Error(Tile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lang="ru-RU" dirty="0" smtClean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ошибка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47" y="1597648"/>
            <a:ext cx="1081733" cy="1081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62" y="3617105"/>
            <a:ext cx="1077620" cy="10776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57" y="2379528"/>
            <a:ext cx="1118528" cy="1118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25" name="Google Shape;10312;p59"/>
          <p:cNvGrpSpPr/>
          <p:nvPr/>
        </p:nvGrpSpPr>
        <p:grpSpPr>
          <a:xfrm rot="10800000" flipH="1">
            <a:off x="1282902" y="2354843"/>
            <a:ext cx="2352994" cy="45719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26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7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0312;p59"/>
          <p:cNvGrpSpPr/>
          <p:nvPr/>
        </p:nvGrpSpPr>
        <p:grpSpPr>
          <a:xfrm rot="10800000" flipH="1">
            <a:off x="1240682" y="3387664"/>
            <a:ext cx="4267422" cy="81337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33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4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10312;p59"/>
          <p:cNvGrpSpPr/>
          <p:nvPr/>
        </p:nvGrpSpPr>
        <p:grpSpPr>
          <a:xfrm rot="10800000" flipH="1">
            <a:off x="1240683" y="4366114"/>
            <a:ext cx="6139630" cy="112769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40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1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Map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</a:rPr>
              <a:t>- </a:t>
            </a:r>
            <a:r>
              <a:rPr lang="ru-RU" dirty="0" smtClean="0">
                <a:solidFill>
                  <a:schemeClr val="accent2"/>
                </a:solidFill>
              </a:rPr>
              <a:t>класс карты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1153797" y="1302266"/>
            <a:ext cx="764039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US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generate_level</a:t>
            </a: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(self</a:t>
            </a:r>
            <a:r>
              <a:rPr lang="en-US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r>
              <a:rPr lang="ru-RU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ru-RU" sz="20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создание объектов</a:t>
            </a:r>
            <a:endParaRPr sz="2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143250" y="1950313"/>
            <a:ext cx="7090612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US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load_level</a:t>
            </a: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(filename</a:t>
            </a:r>
            <a:r>
              <a:rPr lang="en-US" sz="2000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r>
              <a:rPr lang="ru-RU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ru-RU" sz="20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загрузка карты</a:t>
            </a:r>
            <a:endParaRPr sz="2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map.py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our_tools.py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74" y="2598360"/>
            <a:ext cx="1086002" cy="1505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353" y="2508838"/>
            <a:ext cx="2612826" cy="1965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3"/>
                </a:solidFill>
              </a:rPr>
              <a:t>our_tools.py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entities.py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69954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all_sprites </a:t>
            </a:r>
            <a:r>
              <a:rPr lang="en-US" sz="24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= </a:t>
            </a:r>
            <a:r>
              <a:rPr lang="en-US" sz="24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pygame.sprite.Group</a:t>
            </a:r>
            <a:r>
              <a:rPr lang="en-US" sz="24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lang="ru-RU" sz="24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63564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US" sz="2400" dirty="0" err="1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load_image</a:t>
            </a:r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(name, </a:t>
            </a:r>
            <a:r>
              <a:rPr lang="en-US" sz="2400" dirty="0" err="1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color_key</a:t>
            </a:r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=None):</a:t>
            </a:r>
            <a:endParaRPr lang="ru-RU" sz="2400" dirty="0">
              <a:solidFill>
                <a:schemeClr val="tx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43608" y="2822467"/>
            <a:ext cx="8314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lang="en-US" sz="2400" dirty="0" err="1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collision_test</a:t>
            </a:r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obj</a:t>
            </a:r>
            <a:r>
              <a:rPr lang="en-US" sz="2400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, tiles, mask=False):</a:t>
            </a:r>
            <a:endParaRPr lang="ru-RU" sz="2400" dirty="0">
              <a:solidFill>
                <a:schemeClr val="tx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675286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class Entity(</a:t>
            </a:r>
            <a:r>
              <a:rPr lang="en-US" sz="2400" dirty="0" err="1"/>
              <a:t>pygame.sprite.Sprite</a:t>
            </a:r>
            <a:r>
              <a:rPr lang="en-US" sz="2400" dirty="0"/>
              <a:t>):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175909" y="1075594"/>
            <a:ext cx="4173087" cy="324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3"/>
                </a:solidFill>
              </a:rPr>
              <a:t>Родовой класс всех сущностей в игре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>
                <a:solidFill>
                  <a:schemeClr val="accent3"/>
                </a:solidFill>
              </a:rPr>
              <a:t>entities.py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main.py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68065" y="1493032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Player(Entity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lang="ru-RU" dirty="0" smtClean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игрок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31500" y="2294626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en-US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WarningEntity</a:t>
            </a:r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(Entity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lang="ru-RU" dirty="0" smtClean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Медленный баг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31500" y="3069759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en-US" dirty="0" err="1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ErrorEntity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(Tile):</a:t>
            </a:r>
            <a:endParaRPr lang="ru-RU" dirty="0" smtClean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Быстрый баг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5" name="Google Shape;10312;p59"/>
          <p:cNvGrpSpPr/>
          <p:nvPr/>
        </p:nvGrpSpPr>
        <p:grpSpPr>
          <a:xfrm rot="10800000" flipH="1">
            <a:off x="1255163" y="2056696"/>
            <a:ext cx="2352994" cy="45719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26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7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0312;p59"/>
          <p:cNvGrpSpPr/>
          <p:nvPr/>
        </p:nvGrpSpPr>
        <p:grpSpPr>
          <a:xfrm rot="10800000" flipH="1">
            <a:off x="1255162" y="2910828"/>
            <a:ext cx="3388846" cy="73641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33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4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10312;p59"/>
          <p:cNvGrpSpPr/>
          <p:nvPr/>
        </p:nvGrpSpPr>
        <p:grpSpPr>
          <a:xfrm rot="10800000" flipH="1">
            <a:off x="1255162" y="3600954"/>
            <a:ext cx="4668456" cy="105513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40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1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24" b="73480"/>
          <a:stretch/>
        </p:blipFill>
        <p:spPr>
          <a:xfrm>
            <a:off x="3690678" y="1271608"/>
            <a:ext cx="1019315" cy="1024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39" r="75314" b="81090"/>
          <a:stretch/>
        </p:blipFill>
        <p:spPr>
          <a:xfrm>
            <a:off x="4644008" y="2108917"/>
            <a:ext cx="1279610" cy="11196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175909" y="376757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class </a:t>
            </a:r>
            <a:r>
              <a:rPr lang="en-US" dirty="0" err="1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MovingEntity</a:t>
            </a:r>
            <a:r>
              <a:rPr lang="en-US" dirty="0" smtClean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(Tile</a:t>
            </a:r>
            <a:r>
              <a:rPr lang="en-US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):</a:t>
            </a:r>
            <a:endParaRPr lang="ru-RU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/>
            <a:r>
              <a:rPr lang="ru-RU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- Движущаяся ошибка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6" name="Google Shape;10312;p59"/>
          <p:cNvGrpSpPr/>
          <p:nvPr/>
        </p:nvGrpSpPr>
        <p:grpSpPr>
          <a:xfrm rot="10800000" flipH="1">
            <a:off x="1205186" y="4305160"/>
            <a:ext cx="6139630" cy="112769"/>
            <a:chOff x="219558" y="4738465"/>
            <a:chExt cx="5852400" cy="102300"/>
          </a:xfrm>
          <a:solidFill>
            <a:schemeClr val="accent6"/>
          </a:solidFill>
        </p:grpSpPr>
        <p:cxnSp>
          <p:nvCxnSpPr>
            <p:cNvPr id="47" name="Google Shape;10313;p59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48" name="Google Shape;10314;p59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315;p59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316;p59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317;p59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318;p59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7" y="3507854"/>
            <a:ext cx="1322771" cy="132277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06" b="1759"/>
          <a:stretch/>
        </p:blipFill>
        <p:spPr>
          <a:xfrm>
            <a:off x="6002221" y="2764945"/>
            <a:ext cx="1300428" cy="12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50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401</Words>
  <Application>Microsoft Office PowerPoint</Application>
  <PresentationFormat>Экран 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Fira Code</vt:lpstr>
      <vt:lpstr>Century Gothic</vt:lpstr>
      <vt:lpstr>Programming Language Workshop for Beginners by Slidesgo</vt:lpstr>
      <vt:lpstr>Pycharm Survivors </vt:lpstr>
      <vt:lpstr>Скрипт: ‘start_screen’;</vt:lpstr>
      <vt:lpstr>Презентация PowerPoint</vt:lpstr>
      <vt:lpstr>def result_screen(player_name: str):      Вызываем таблицу лидеров</vt:lpstr>
      <vt:lpstr>class Database:</vt:lpstr>
      <vt:lpstr>class Tile(pygame.sprite.Sprite):</vt:lpstr>
      <vt:lpstr>class Map: - класс карты</vt:lpstr>
      <vt:lpstr>Презентация PowerPoint</vt:lpstr>
      <vt:lpstr>class Entity(pygame.sprite.Sprite):</vt:lpstr>
      <vt:lpstr>main.py – освновной файл игры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Pycharm Survivors</dc:title>
  <dc:creator>User</dc:creator>
  <cp:lastModifiedBy>Kommentator</cp:lastModifiedBy>
  <cp:revision>18</cp:revision>
  <dcterms:modified xsi:type="dcterms:W3CDTF">2024-02-03T08:22:58Z</dcterms:modified>
</cp:coreProperties>
</file>