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3D8A982-5D53-4479-B740-313DFD7FC9A5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4505B0C-8769-4FF9-99B4-68896ACA850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47289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A982-5D53-4479-B740-313DFD7FC9A5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05B0C-8769-4FF9-99B4-68896ACA85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873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A982-5D53-4479-B740-313DFD7FC9A5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05B0C-8769-4FF9-99B4-68896ACA85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088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A982-5D53-4479-B740-313DFD7FC9A5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05B0C-8769-4FF9-99B4-68896ACA85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5008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A982-5D53-4479-B740-313DFD7FC9A5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05B0C-8769-4FF9-99B4-68896ACA850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898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A982-5D53-4479-B740-313DFD7FC9A5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05B0C-8769-4FF9-99B4-68896ACA85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464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A982-5D53-4479-B740-313DFD7FC9A5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05B0C-8769-4FF9-99B4-68896ACA85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3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A982-5D53-4479-B740-313DFD7FC9A5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05B0C-8769-4FF9-99B4-68896ACA85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5180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A982-5D53-4479-B740-313DFD7FC9A5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05B0C-8769-4FF9-99B4-68896ACA85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1509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A982-5D53-4479-B740-313DFD7FC9A5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05B0C-8769-4FF9-99B4-68896ACA85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81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A982-5D53-4479-B740-313DFD7FC9A5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05B0C-8769-4FF9-99B4-68896ACA85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645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3D8A982-5D53-4479-B740-313DFD7FC9A5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4505B0C-8769-4FF9-99B4-68896ACA85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852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A83A940B-58D8-4740-AC75-81D39511A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222131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9600" dirty="0">
                <a:latin typeface="Bahnschrift Condensed" panose="020B0502040204020203" pitchFamily="34" charset="0"/>
              </a:rPr>
              <a:t>Проект </a:t>
            </a:r>
            <a:r>
              <a:rPr lang="en-US" sz="9600" dirty="0">
                <a:latin typeface="Bahnschrift Condensed" panose="020B0502040204020203" pitchFamily="34" charset="0"/>
              </a:rPr>
              <a:t>SKLAD_Interface</a:t>
            </a:r>
            <a:endParaRPr lang="ru-RU" sz="9600" dirty="0">
              <a:latin typeface="Bahnschrift Condensed" panose="020B0502040204020203" pitchFamily="34" charset="0"/>
            </a:endParaRPr>
          </a:p>
        </p:txBody>
      </p:sp>
      <p:sp>
        <p:nvSpPr>
          <p:cNvPr id="7" name="Подзаголовок 6">
            <a:extLst>
              <a:ext uri="{FF2B5EF4-FFF2-40B4-BE49-F238E27FC236}">
                <a16:creationId xmlns:a16="http://schemas.microsoft.com/office/drawing/2014/main" id="{C820739B-2D28-49B8-A5A3-6F6B77DB7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6381044"/>
            <a:ext cx="9418320" cy="1691640"/>
          </a:xfrm>
        </p:spPr>
        <p:txBody>
          <a:bodyPr/>
          <a:lstStyle/>
          <a:p>
            <a:pPr algn="ctr"/>
            <a:r>
              <a:rPr lang="en-US" dirty="0">
                <a:latin typeface="Bahnschrift Condensed" panose="020B0502040204020203" pitchFamily="34" charset="0"/>
              </a:rPr>
              <a:t>By </a:t>
            </a:r>
            <a:r>
              <a:rPr lang="ru-RU" dirty="0">
                <a:latin typeface="Bahnschrift Condensed" panose="020B0502040204020203" pitchFamily="34" charset="0"/>
              </a:rPr>
              <a:t>Даниил Войтик </a:t>
            </a:r>
            <a:r>
              <a:rPr lang="en-US" dirty="0">
                <a:latin typeface="Bahnschrift Condensed" panose="020B0502040204020203" pitchFamily="34" charset="0"/>
              </a:rPr>
              <a:t>&amp; </a:t>
            </a:r>
            <a:r>
              <a:rPr lang="ru-RU" dirty="0">
                <a:latin typeface="Bahnschrift Condensed" panose="020B0502040204020203" pitchFamily="34" charset="0"/>
              </a:rPr>
              <a:t>Федор Давыдюк</a:t>
            </a:r>
          </a:p>
        </p:txBody>
      </p:sp>
    </p:spTree>
    <p:extLst>
      <p:ext uri="{BB962C8B-B14F-4D97-AF65-F5344CB8AC3E}">
        <p14:creationId xmlns:p14="http://schemas.microsoft.com/office/powerpoint/2010/main" val="2830411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A83A940B-58D8-4740-AC75-81D39511A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9766" y="-1230665"/>
            <a:ext cx="5490990" cy="4041775"/>
          </a:xfrm>
        </p:spPr>
        <p:txBody>
          <a:bodyPr>
            <a:normAutofit/>
          </a:bodyPr>
          <a:lstStyle/>
          <a:p>
            <a:r>
              <a:rPr lang="ru-RU" sz="5400" dirty="0">
                <a:latin typeface="Bahnschrift Condensed" panose="020B0502040204020203" pitchFamily="34" charset="0"/>
              </a:rPr>
              <a:t>Идея: </a:t>
            </a:r>
            <a:br>
              <a:rPr lang="ru-RU" sz="5400" dirty="0">
                <a:latin typeface="Bahnschrift Condensed" panose="020B0502040204020203" pitchFamily="34" charset="0"/>
              </a:rPr>
            </a:br>
            <a:r>
              <a:rPr lang="ru-RU" sz="5400" dirty="0">
                <a:latin typeface="Bahnschrift Condensed" panose="020B0502040204020203" pitchFamily="34" charset="0"/>
              </a:rPr>
              <a:t>веб-интерфейс для управления складами.</a:t>
            </a:r>
          </a:p>
        </p:txBody>
      </p:sp>
      <p:sp>
        <p:nvSpPr>
          <p:cNvPr id="7" name="Подзаголовок 6">
            <a:extLst>
              <a:ext uri="{FF2B5EF4-FFF2-40B4-BE49-F238E27FC236}">
                <a16:creationId xmlns:a16="http://schemas.microsoft.com/office/drawing/2014/main" id="{C820739B-2D28-49B8-A5A3-6F6B77DB7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9766" y="3181703"/>
            <a:ext cx="9418637" cy="3535186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Bahnschrift Condensed" panose="020B0502040204020203" pitchFamily="34" charset="0"/>
              </a:rPr>
              <a:t>Задачи:</a:t>
            </a:r>
          </a:p>
          <a:p>
            <a:r>
              <a:rPr lang="ru-RU" sz="3600" dirty="0">
                <a:latin typeface="Bahnschrift Condensed" panose="020B0502040204020203" pitchFamily="34" charset="0"/>
              </a:rPr>
              <a:t>1) Упрощение процессов менеджмента</a:t>
            </a:r>
          </a:p>
          <a:p>
            <a:r>
              <a:rPr lang="ru-RU" sz="3600" dirty="0">
                <a:latin typeface="Bahnschrift Condensed" panose="020B0502040204020203" pitchFamily="34" charset="0"/>
              </a:rPr>
              <a:t>2) Упрощение бюрократических издержек</a:t>
            </a:r>
          </a:p>
          <a:p>
            <a:r>
              <a:rPr lang="ru-RU" sz="3600" dirty="0">
                <a:latin typeface="Bahnschrift Condensed" panose="020B0502040204020203" pitchFamily="34" charset="0"/>
              </a:rPr>
              <a:t>3) Централизация сведений о хранимых товарах</a:t>
            </a:r>
          </a:p>
        </p:txBody>
      </p:sp>
    </p:spTree>
    <p:extLst>
      <p:ext uri="{BB962C8B-B14F-4D97-AF65-F5344CB8AC3E}">
        <p14:creationId xmlns:p14="http://schemas.microsoft.com/office/powerpoint/2010/main" val="782103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A83A940B-58D8-4740-AC75-81D39511A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063" y="-1081265"/>
            <a:ext cx="5443537" cy="4041775"/>
          </a:xfrm>
        </p:spPr>
        <p:txBody>
          <a:bodyPr>
            <a:normAutofit/>
          </a:bodyPr>
          <a:lstStyle/>
          <a:p>
            <a:r>
              <a:rPr lang="ru-RU" sz="5400" dirty="0">
                <a:latin typeface="Bahnschrift Condensed" panose="020B0502040204020203" pitchFamily="34" charset="0"/>
              </a:rPr>
              <a:t>Использовались следующие технологии:</a:t>
            </a:r>
          </a:p>
        </p:txBody>
      </p:sp>
      <p:sp>
        <p:nvSpPr>
          <p:cNvPr id="7" name="Подзаголовок 6">
            <a:extLst>
              <a:ext uri="{FF2B5EF4-FFF2-40B4-BE49-F238E27FC236}">
                <a16:creationId xmlns:a16="http://schemas.microsoft.com/office/drawing/2014/main" id="{C820739B-2D28-49B8-A5A3-6F6B77DB7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2063" y="3429000"/>
            <a:ext cx="9418637" cy="3299178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Bahnschrift Condensed" panose="020B0502040204020203" pitchFamily="34" charset="0"/>
              </a:rPr>
              <a:t>1) </a:t>
            </a:r>
            <a:r>
              <a:rPr lang="en-US" sz="3600" dirty="0">
                <a:latin typeface="Bahnschrift Condensed" panose="020B0502040204020203" pitchFamily="34" charset="0"/>
              </a:rPr>
              <a:t>Git</a:t>
            </a:r>
          </a:p>
          <a:p>
            <a:r>
              <a:rPr lang="en-US" sz="3600" dirty="0">
                <a:latin typeface="Bahnschrift Condensed" panose="020B0502040204020203" pitchFamily="34" charset="0"/>
              </a:rPr>
              <a:t>2) SQL</a:t>
            </a:r>
            <a:endParaRPr lang="ru-RU" sz="3600" dirty="0">
              <a:latin typeface="Bahnschrift Condensed" panose="020B0502040204020203" pitchFamily="34" charset="0"/>
            </a:endParaRPr>
          </a:p>
          <a:p>
            <a:r>
              <a:rPr lang="ru-RU" sz="3600" dirty="0">
                <a:latin typeface="Bahnschrift Condensed" panose="020B0502040204020203" pitchFamily="34" charset="0"/>
              </a:rPr>
              <a:t>3) </a:t>
            </a:r>
            <a:r>
              <a:rPr lang="en-US" sz="3600" dirty="0">
                <a:latin typeface="Bahnschrift Condensed" panose="020B0502040204020203" pitchFamily="34" charset="0"/>
              </a:rPr>
              <a:t>ORM-</a:t>
            </a:r>
            <a:r>
              <a:rPr lang="ru-RU" sz="3600" dirty="0">
                <a:latin typeface="Bahnschrift Condensed" panose="020B0502040204020203" pitchFamily="34" charset="0"/>
              </a:rPr>
              <a:t>моделирование</a:t>
            </a:r>
          </a:p>
          <a:p>
            <a:r>
              <a:rPr lang="ru-RU" sz="3600" dirty="0">
                <a:latin typeface="Bahnschrift Condensed" panose="020B0502040204020203" pitchFamily="34" charset="0"/>
              </a:rPr>
              <a:t>4) </a:t>
            </a:r>
            <a:r>
              <a:rPr lang="en-US" sz="3600" dirty="0">
                <a:latin typeface="Bahnschrift Condensed" panose="020B0502040204020203" pitchFamily="34" charset="0"/>
              </a:rPr>
              <a:t>HTML</a:t>
            </a:r>
            <a:endParaRPr lang="ru-RU" sz="36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468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A83A940B-58D8-4740-AC75-81D39511A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063" y="-2390776"/>
            <a:ext cx="5443537" cy="4041775"/>
          </a:xfrm>
        </p:spPr>
        <p:txBody>
          <a:bodyPr>
            <a:normAutofit/>
          </a:bodyPr>
          <a:lstStyle/>
          <a:p>
            <a:r>
              <a:rPr lang="ru-RU" sz="5400" dirty="0">
                <a:latin typeface="Bahnschrift Condensed" panose="020B0502040204020203" pitchFamily="34" charset="0"/>
              </a:rPr>
              <a:t>Структура классов:</a:t>
            </a:r>
          </a:p>
        </p:txBody>
      </p:sp>
      <p:sp>
        <p:nvSpPr>
          <p:cNvPr id="7" name="Подзаголовок 6">
            <a:extLst>
              <a:ext uri="{FF2B5EF4-FFF2-40B4-BE49-F238E27FC236}">
                <a16:creationId xmlns:a16="http://schemas.microsoft.com/office/drawing/2014/main" id="{C820739B-2D28-49B8-A5A3-6F6B77DB7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2063" y="1779411"/>
            <a:ext cx="9418637" cy="3299178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Bahnschrift Condensed" panose="020B0502040204020203" pitchFamily="34" charset="0"/>
              </a:rPr>
              <a:t>Классы в приложении выражаются в </a:t>
            </a:r>
            <a:r>
              <a:rPr lang="en-US" sz="3600" dirty="0">
                <a:latin typeface="Bahnschrift Condensed" panose="020B0502040204020203" pitchFamily="34" charset="0"/>
              </a:rPr>
              <a:t>ORM-</a:t>
            </a:r>
            <a:r>
              <a:rPr lang="ru-RU" sz="3600" dirty="0">
                <a:latin typeface="Bahnschrift Condensed" panose="020B0502040204020203" pitchFamily="34" charset="0"/>
              </a:rPr>
              <a:t>моделях и формах запроса, используемых для обработки данных.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6FD178E-6F51-4294-9D1A-32C875344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601" y="3259667"/>
            <a:ext cx="5050798" cy="31567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4630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A83A940B-58D8-4740-AC75-81D39511A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063" y="-2232732"/>
            <a:ext cx="8028693" cy="4041775"/>
          </a:xfrm>
        </p:spPr>
        <p:txBody>
          <a:bodyPr>
            <a:normAutofit/>
          </a:bodyPr>
          <a:lstStyle/>
          <a:p>
            <a:r>
              <a:rPr lang="ru-RU" sz="5400" dirty="0">
                <a:latin typeface="Bahnschrift Condensed" panose="020B0502040204020203" pitchFamily="34" charset="0"/>
              </a:rPr>
              <a:t>Особенности приложения:</a:t>
            </a:r>
          </a:p>
        </p:txBody>
      </p:sp>
      <p:sp>
        <p:nvSpPr>
          <p:cNvPr id="7" name="Подзаголовок 6">
            <a:extLst>
              <a:ext uri="{FF2B5EF4-FFF2-40B4-BE49-F238E27FC236}">
                <a16:creationId xmlns:a16="http://schemas.microsoft.com/office/drawing/2014/main" id="{C820739B-2D28-49B8-A5A3-6F6B77DB7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2063" y="2029177"/>
            <a:ext cx="9418637" cy="4041774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Bahnschrift Condensed" panose="020B0502040204020203" pitchFamily="34" charset="0"/>
              </a:rPr>
              <a:t>1) Активное использование разнообразных методов работы с базами данных (</a:t>
            </a:r>
            <a:r>
              <a:rPr lang="en-US" sz="3600" dirty="0">
                <a:latin typeface="Bahnschrift Condensed" panose="020B0502040204020203" pitchFamily="34" charset="0"/>
              </a:rPr>
              <a:t>SQL-</a:t>
            </a:r>
            <a:r>
              <a:rPr lang="ru-RU" sz="3600" dirty="0">
                <a:latin typeface="Bahnschrift Condensed" panose="020B0502040204020203" pitchFamily="34" charset="0"/>
              </a:rPr>
              <a:t>запросы, </a:t>
            </a:r>
            <a:r>
              <a:rPr lang="en-US" sz="3600" dirty="0">
                <a:latin typeface="Bahnschrift Condensed" panose="020B0502040204020203" pitchFamily="34" charset="0"/>
              </a:rPr>
              <a:t>SqlALchemy, ORM)</a:t>
            </a:r>
          </a:p>
          <a:p>
            <a:r>
              <a:rPr lang="en-US" sz="3600" dirty="0">
                <a:latin typeface="Bahnschrift Condensed" panose="020B0502040204020203" pitchFamily="34" charset="0"/>
              </a:rPr>
              <a:t>2) </a:t>
            </a:r>
            <a:r>
              <a:rPr lang="ru-RU" sz="3600" dirty="0">
                <a:latin typeface="Bahnschrift Condensed" panose="020B0502040204020203" pitchFamily="34" charset="0"/>
              </a:rPr>
              <a:t>Работа с добавлением и удалением отдельных таблиц в ходе выполнения кода</a:t>
            </a:r>
          </a:p>
          <a:p>
            <a:r>
              <a:rPr lang="ru-RU" sz="3600" dirty="0">
                <a:latin typeface="Bahnschrift Condensed" panose="020B0502040204020203" pitchFamily="34" charset="0"/>
              </a:rPr>
              <a:t>3) Множественные формы запросов и ветвление сайта</a:t>
            </a:r>
          </a:p>
        </p:txBody>
      </p:sp>
    </p:spTree>
    <p:extLst>
      <p:ext uri="{BB962C8B-B14F-4D97-AF65-F5344CB8AC3E}">
        <p14:creationId xmlns:p14="http://schemas.microsoft.com/office/powerpoint/2010/main" val="1329138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A83A940B-58D8-4740-AC75-81D39511A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063" y="-2232732"/>
            <a:ext cx="8028693" cy="4041775"/>
          </a:xfrm>
        </p:spPr>
        <p:txBody>
          <a:bodyPr>
            <a:normAutofit/>
          </a:bodyPr>
          <a:lstStyle/>
          <a:p>
            <a:r>
              <a:rPr lang="ru-RU" sz="5400" dirty="0">
                <a:latin typeface="Bahnschrift Condensed" panose="020B0502040204020203" pitchFamily="34" charset="0"/>
              </a:rPr>
              <a:t>Выводы:</a:t>
            </a:r>
          </a:p>
        </p:txBody>
      </p:sp>
      <p:sp>
        <p:nvSpPr>
          <p:cNvPr id="7" name="Подзаголовок 6">
            <a:extLst>
              <a:ext uri="{FF2B5EF4-FFF2-40B4-BE49-F238E27FC236}">
                <a16:creationId xmlns:a16="http://schemas.microsoft.com/office/drawing/2014/main" id="{C820739B-2D28-49B8-A5A3-6F6B77DB7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2063" y="2333977"/>
            <a:ext cx="9418637" cy="4041774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Bahnschrift Condensed" panose="020B0502040204020203" pitchFamily="34" charset="0"/>
              </a:rPr>
              <a:t>1) Было откровенно весело работать в паре</a:t>
            </a:r>
          </a:p>
          <a:p>
            <a:r>
              <a:rPr lang="ru-RU" sz="3600" dirty="0">
                <a:latin typeface="Bahnschrift Condensed" panose="020B0502040204020203" pitchFamily="34" charset="0"/>
              </a:rPr>
              <a:t>2) Удалось разобраться в некоторых ранее не понятых темах</a:t>
            </a:r>
          </a:p>
          <a:p>
            <a:r>
              <a:rPr lang="ru-RU" sz="3600" dirty="0">
                <a:latin typeface="Bahnschrift Condensed" panose="020B0502040204020203" pitchFamily="34" charset="0"/>
              </a:rPr>
              <a:t>3) Было интересно постигать что-то новое</a:t>
            </a:r>
          </a:p>
        </p:txBody>
      </p:sp>
    </p:spTree>
    <p:extLst>
      <p:ext uri="{BB962C8B-B14F-4D97-AF65-F5344CB8AC3E}">
        <p14:creationId xmlns:p14="http://schemas.microsoft.com/office/powerpoint/2010/main" val="4281999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A83A940B-58D8-4740-AC75-81D39511A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063" y="-2232732"/>
            <a:ext cx="8028693" cy="4041775"/>
          </a:xfrm>
        </p:spPr>
        <p:txBody>
          <a:bodyPr>
            <a:normAutofit/>
          </a:bodyPr>
          <a:lstStyle/>
          <a:p>
            <a:r>
              <a:rPr lang="ru-RU" sz="5400" dirty="0">
                <a:latin typeface="Bahnschrift Condensed" panose="020B0502040204020203" pitchFamily="34" charset="0"/>
              </a:rPr>
              <a:t>Доработки:</a:t>
            </a:r>
          </a:p>
        </p:txBody>
      </p:sp>
      <p:sp>
        <p:nvSpPr>
          <p:cNvPr id="7" name="Подзаголовок 6">
            <a:extLst>
              <a:ext uri="{FF2B5EF4-FFF2-40B4-BE49-F238E27FC236}">
                <a16:creationId xmlns:a16="http://schemas.microsoft.com/office/drawing/2014/main" id="{C820739B-2D28-49B8-A5A3-6F6B77DB7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2063" y="2333977"/>
            <a:ext cx="9418637" cy="4041774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Bahnschrift Condensed" panose="020B0502040204020203" pitchFamily="34" charset="0"/>
              </a:rPr>
              <a:t>1) Новости</a:t>
            </a:r>
          </a:p>
          <a:p>
            <a:r>
              <a:rPr lang="ru-RU" sz="3600" dirty="0">
                <a:latin typeface="Bahnschrift Condensed" panose="020B0502040204020203" pitchFamily="34" charset="0"/>
              </a:rPr>
              <a:t>2) Иерархия пользователей</a:t>
            </a:r>
          </a:p>
          <a:p>
            <a:r>
              <a:rPr lang="ru-RU" sz="3600" dirty="0">
                <a:latin typeface="Bahnschrift Condensed" panose="020B0502040204020203" pitchFamily="34" charset="0"/>
              </a:rPr>
              <a:t>3) Подробное разделение складов</a:t>
            </a:r>
          </a:p>
          <a:p>
            <a:r>
              <a:rPr lang="ru-RU" sz="3600" dirty="0">
                <a:latin typeface="Bahnschrift Condensed" panose="020B0502040204020203" pitchFamily="34" charset="0"/>
              </a:rPr>
              <a:t>4) Геолокация складов</a:t>
            </a:r>
          </a:p>
        </p:txBody>
      </p:sp>
    </p:spTree>
    <p:extLst>
      <p:ext uri="{BB962C8B-B14F-4D97-AF65-F5344CB8AC3E}">
        <p14:creationId xmlns:p14="http://schemas.microsoft.com/office/powerpoint/2010/main" val="533904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A83A940B-58D8-4740-AC75-81D39511A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5137" y="0"/>
            <a:ext cx="9421725" cy="4041775"/>
          </a:xfrm>
        </p:spPr>
        <p:txBody>
          <a:bodyPr>
            <a:normAutofit/>
          </a:bodyPr>
          <a:lstStyle/>
          <a:p>
            <a:pPr algn="ctr"/>
            <a:r>
              <a:rPr lang="ru-RU" sz="9600" dirty="0">
                <a:latin typeface="Bahnschrift Condensed" panose="020B0502040204020203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565933410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108</TotalTime>
  <Words>164</Words>
  <Application>Microsoft Office PowerPoint</Application>
  <PresentationFormat>Широкоэкранный</PresentationFormat>
  <Paragraphs>28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Bahnschrift Condensed</vt:lpstr>
      <vt:lpstr>Century Schoolbook</vt:lpstr>
      <vt:lpstr>Wingdings 2</vt:lpstr>
      <vt:lpstr>Вид</vt:lpstr>
      <vt:lpstr>Проект SKLAD_Interface</vt:lpstr>
      <vt:lpstr>Идея:  веб-интерфейс для управления складами.</vt:lpstr>
      <vt:lpstr>Использовались следующие технологии:</vt:lpstr>
      <vt:lpstr>Структура классов:</vt:lpstr>
      <vt:lpstr>Особенности приложения:</vt:lpstr>
      <vt:lpstr>Выводы:</vt:lpstr>
      <vt:lpstr>Доработки: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</dc:title>
  <dc:creator>Guest</dc:creator>
  <cp:lastModifiedBy>Guest</cp:lastModifiedBy>
  <cp:revision>59</cp:revision>
  <dcterms:created xsi:type="dcterms:W3CDTF">2024-04-29T05:41:55Z</dcterms:created>
  <dcterms:modified xsi:type="dcterms:W3CDTF">2024-04-29T07:30:09Z</dcterms:modified>
</cp:coreProperties>
</file>