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A350-82EB-4C88-9808-9B968FA1B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37337-B36E-483D-BA6F-9B51BF8A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9693-B788-4381-BC15-D511AA4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8F552-8839-42F2-8C30-F9A66393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789C-182A-41D8-B0E6-B539FA75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B4BD-58DE-46E8-A93D-2EBE3C9A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03C96-3826-4C53-828B-4BB6A19D5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5259-D2D0-4EF6-96B2-85024EB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5008-939C-41D6-BAD1-4D519E7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A0DF-B4F5-4338-A6BA-5F6A32E5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08FE8-5D0D-48A4-9278-1F531FFCD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CB1D1-872D-42E8-A265-EA009012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46D4-4C13-457E-AA14-07FCC78D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41FC-F1B3-4442-BA5B-C0A00541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A3152-928A-41C2-A5F3-2EEFBB69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BBA8-B4F8-4AC8-B7EE-B7992A09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B6A0-9392-4E33-99BD-3A6FDD68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6845-C39A-4005-A12F-FD003B78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4C72-EFCE-432B-B30A-1B52BCD9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DCFE-871F-4216-B305-812E372C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BDF7-3A64-42BD-8865-01902D78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767D-E5C1-4B5B-B5F5-93A08DBE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0A4A-E091-40C8-8EAC-A28B52B4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00CF-F60B-40C2-B3D3-93A4A6B7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94F3-A893-42E2-9F7C-3D8946ED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3DF1-A00E-44E0-8F86-7FA955CE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E0FD-4F9B-4716-94D9-36B7196AA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D6338-8106-4C56-9BCA-58A6B241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5831-CDFC-4B8D-B62E-D65AA17F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4C08-70A8-4730-B877-4E37AA20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814D9-A60A-45E0-87D4-9CCFA88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5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B1B9-9618-42AB-BF7D-2C7223C8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8B4B4-3F38-4DC1-A850-C6295901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8377-D91E-4F79-BEA2-405B4867E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E5217-2D3F-4E0F-9D4D-C8BF369F4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5F14-7308-4248-B435-74A89564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59D0F-C5D9-4571-9863-C4640E94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3C515-3206-4DAB-8049-C4C135F4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DD3F9-BDAA-4040-872F-EA7636D0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28D2-B20E-441A-9477-9C0CED51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9666B-728F-4783-92E1-5640D6EE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71A0D-3C2F-4988-AACC-40482282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FC2BD-AD13-4494-B551-01462CB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8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FBD49-3B2B-4617-82EC-E7811F3F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C8DB6-E5DF-4566-B1DF-6A282BED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152A1-6147-4335-8EEB-9412F84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982E-0DA8-439C-B629-D28B420D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8E0A-028C-422B-B379-D3A1E706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ED20-58FA-4F96-BFAF-1D7EF00B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A018B-81BB-4D9B-947B-2F209ACB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E7B1-07AB-4973-BF26-6BD6337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CE7C-FB42-47EA-893D-3EC04D32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1E2A-C3FC-4001-AA8A-8D36092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2D53-632F-4A23-AFA4-1F2FDCAFE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E3920-40C9-4181-B573-6641CC04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27D4-35C8-4A93-BAAA-52F38264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7B4A-32A9-49B6-A647-4018093A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834D-EECD-46A3-8DA2-F3F37B7A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1AE9E-74B8-452A-8B08-19557F36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43AE5-F169-493E-9C57-6ACAA1E2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44A2-B02A-442E-92F8-868AEA94E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A9B9-E722-48B1-A76A-DC1B3BB29F70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A0F7-3B77-4C3B-BD40-270E176B2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43BF-A38A-4FF1-9707-DEE045432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418CE-1942-4CEB-B815-5320C9C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CFF0-48FA-450C-874F-E5A726F6F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1134" y="1270007"/>
            <a:ext cx="6804280" cy="4317987"/>
          </a:xfrm>
        </p:spPr>
        <p:txBody>
          <a:bodyPr anchor="ctr">
            <a:normAutofit/>
          </a:bodyPr>
          <a:lstStyle/>
          <a:p>
            <a:pPr algn="l"/>
            <a:r>
              <a:rPr lang="en-US" sz="7200"/>
              <a:t>Mobile Robot, Midterm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3A87-C3B1-4B05-9CE5-21B01F5AA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1" y="1270007"/>
            <a:ext cx="2736266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By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Borys Dudariev </a:t>
            </a:r>
          </a:p>
          <a:p>
            <a:pPr algn="r"/>
            <a:r>
              <a:rPr lang="en-US">
                <a:solidFill>
                  <a:schemeClr val="bg1"/>
                </a:solidFill>
              </a:rPr>
              <a:t>Piotr Balion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752CED3-2E75-7854-E0B6-798BD273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2474851"/>
            <a:ext cx="4220967" cy="19078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DC Motors and Controller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88B2B6CF-B8AF-FEE9-6468-331FBD5A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0663" y="891906"/>
            <a:ext cx="2138606" cy="23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BD52B9-078F-FD2E-37F8-79152EEE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89" y="4595487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Adafruit TB6612 - dwukanałowy sterownik silników 13,5V/1,2A ze złączami">
            <a:extLst>
              <a:ext uri="{FF2B5EF4-FFF2-40B4-BE49-F238E27FC236}">
                <a16:creationId xmlns:a16="http://schemas.microsoft.com/office/drawing/2014/main" id="{12657183-BF26-21D3-E5B9-9EB1A337D5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2541" y="3606465"/>
            <a:ext cx="2262071" cy="226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74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AC4D54-159D-BA57-536B-B2989499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Electrical Schematic for DC motors control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9C2287-EF56-D710-74A5-1460F086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FDC0EE2-234B-4AE6-1C42-FF3041934A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461899"/>
            <a:ext cx="7497452" cy="38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CA288AB-CAE8-D8C3-BF68-90BA03A2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IMU Sensor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1ACAB8-AF56-076D-AD14-5467C76D5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2794037"/>
            <a:ext cx="3710441" cy="3276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400" dirty="0">
                <a:solidFill>
                  <a:schemeClr val="bg1"/>
                </a:solidFill>
              </a:rPr>
              <a:t>This sensor consists of:</a:t>
            </a:r>
          </a:p>
          <a:p>
            <a:r>
              <a:rPr lang="en-US" sz="2400" dirty="0">
                <a:solidFill>
                  <a:schemeClr val="bg1"/>
                </a:solidFill>
              </a:rPr>
              <a:t>3 axis gyroscope</a:t>
            </a:r>
          </a:p>
          <a:p>
            <a:r>
              <a:rPr lang="en-US" sz="2400" dirty="0">
                <a:solidFill>
                  <a:schemeClr val="bg1"/>
                </a:solidFill>
              </a:rPr>
              <a:t>3 axis accelerometer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3 axis magnetometer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/>
            <a:r>
              <a:rPr lang="en-US" sz="2400" dirty="0">
                <a:solidFill>
                  <a:schemeClr val="bg1"/>
                </a:solidFill>
              </a:rPr>
              <a:t>Will be used to determine orientation of the robot.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EA6FDE-80F2-2B4C-37D0-CC3B690FFC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1764" y="903730"/>
            <a:ext cx="4472307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FF3E1F-092E-47AB-ADBB-F941EEB9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l-PL" sz="4800" b="1">
                <a:solidFill>
                  <a:schemeClr val="bg1"/>
                </a:solidFill>
              </a:rPr>
              <a:t>Part 4: Software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F09-B3E7-445F-B40B-CD0841A2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r>
              <a:rPr lang="en-US" sz="2400" dirty="0"/>
              <a:t>Real time remote control of the robot</a:t>
            </a:r>
          </a:p>
          <a:p>
            <a:r>
              <a:rPr lang="en-US" sz="2400" dirty="0"/>
              <a:t>Navigation</a:t>
            </a:r>
          </a:p>
          <a:p>
            <a:r>
              <a:rPr lang="en-US" sz="2400" dirty="0"/>
              <a:t>Simple manual input path planning </a:t>
            </a:r>
          </a:p>
          <a:p>
            <a:r>
              <a:rPr lang="en-US" sz="2400" dirty="0"/>
              <a:t>Live camera streaming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71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06CA4A-E6FE-4105-BEC5-9636DE5C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l-PL" sz="4800" b="1">
                <a:solidFill>
                  <a:schemeClr val="bg1"/>
                </a:solidFill>
              </a:rPr>
              <a:t>Control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8C55-0643-41DB-9ADF-9FA495D6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r>
              <a:rPr lang="en-US" sz="2400" dirty="0"/>
              <a:t>The whole software is based on communication between the raspberry pi and the computer that is controlling it. </a:t>
            </a:r>
            <a:endParaRPr lang="pl-PL" sz="2400" dirty="0"/>
          </a:p>
          <a:p>
            <a:endParaRPr lang="pl-PL" sz="2400" dirty="0"/>
          </a:p>
          <a:p>
            <a:r>
              <a:rPr lang="en-US" sz="2400" dirty="0"/>
              <a:t>The raspberry works as a server and the computer as a client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24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738663-F3A1-42EF-8465-DE202D3A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l-PL" sz="4800" dirty="0">
                <a:solidFill>
                  <a:schemeClr val="bg1"/>
                </a:solidFill>
              </a:rPr>
              <a:t>Navigation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D20D-8506-445C-AB46-1C066561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Is based on the feedback from the </a:t>
            </a:r>
            <a:r>
              <a:rPr lang="en-US" sz="2400" dirty="0" err="1"/>
              <a:t>imu</a:t>
            </a:r>
            <a:r>
              <a:rPr lang="en-US" sz="2400" dirty="0"/>
              <a:t> sensor and encoder in the robot. Values will be sent to the client computer and processed to the coordinates and be shown on the map template.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99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168E45-1622-4E5F-8DEA-E1F91C8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pl-PL" sz="4800" dirty="0">
                <a:solidFill>
                  <a:schemeClr val="bg1"/>
                </a:solidFill>
              </a:rPr>
              <a:t>Path Planning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A218-FC74-4EB1-9466-108EF7F5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program from the computer will allow the user to insert wanted path on the template of the map of the place the robot is in.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644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DA81E-61BD-43F1-A21A-C3D4F55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A105-641B-4AE6-9AEA-6E3094F1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/>
              <a:t>This semester we decided to create </a:t>
            </a:r>
            <a:r>
              <a:rPr lang="pl-PL" sz="2400"/>
              <a:t>a mobile robot for search and rescure operations, in this presentation we will show the progress we have made so far.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6999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A644F-2E66-4CFA-B600-E0F6F8C2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Hull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A2B-2002-45EF-AEA3-DB51208EE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mechanical part of our robot consists of a hull and 2 sets of tracks</a:t>
            </a:r>
          </a:p>
          <a:p>
            <a:r>
              <a:rPr lang="en-US" sz="2000">
                <a:solidFill>
                  <a:schemeClr val="bg1"/>
                </a:solidFill>
              </a:rPr>
              <a:t>In this part we will show the features of the hull</a:t>
            </a:r>
          </a:p>
          <a:p>
            <a:pPr marL="0"/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80D38E1-4994-48D5-8EF7-08EDEBA7E3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956151"/>
            <a:ext cx="6642532" cy="43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5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003B4-9E76-4057-8219-553A148F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FBB0-475A-4D29-9E8E-38A17703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hull consists of a 2 pieces. The main piece has mountings for electronics, up to 4 engines, a forward facing camera and 2 mountings for different sized Raspberry Pi’s.</a:t>
            </a:r>
          </a:p>
          <a:p>
            <a:r>
              <a:rPr lang="en-US" sz="2000">
                <a:solidFill>
                  <a:schemeClr val="bg1"/>
                </a:solidFill>
              </a:rPr>
              <a:t>The second piece is consists of a lid to cover the components</a:t>
            </a:r>
          </a:p>
        </p:txBody>
      </p:sp>
      <p:pic>
        <p:nvPicPr>
          <p:cNvPr id="6" name="Content Placeholder 5" descr="A diagram of a house&#10;&#10;Description automatically generated with medium confidence">
            <a:extLst>
              <a:ext uri="{FF2B5EF4-FFF2-40B4-BE49-F238E27FC236}">
                <a16:creationId xmlns:a16="http://schemas.microsoft.com/office/drawing/2014/main" id="{2F13889D-95AE-47DD-8D2D-E5DC3CBED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344" y="903730"/>
            <a:ext cx="5661147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FD138-A40B-497A-93ED-BBC6C150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Additional hull features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E22F-BC8A-4D07-A99A-F09A02106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The hull has the option to switch between a 2-engine drive and 4 engine drive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possibility to use wheels instead of tracks, also in 2 and 4 engine modes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 order to switch modes, the user has to add/remove the 2 back engines and install/remove the additional axle.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5867210-9BFE-468D-8AA8-8CE0F144FA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62" y="903730"/>
            <a:ext cx="5470711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F693D-AB95-46D9-8A8A-C4D36D95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Tracks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1E40-ECB4-4230-9D7E-2C1A619CE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average track consists of a single piece, with a pin going through it.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pin is used to hold the tracks together and to be used a driving link by the sprocket wheel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48778DCA-7BF4-4511-9AD3-E23413666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1387916"/>
            <a:ext cx="6642532" cy="35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20F0423-C5B6-5ADF-1B9B-D11C3E5A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Assembled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F9CE6B-B542-306A-CA7E-0C88A25B9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EDDA388-AD69-650F-78FA-751C0E75F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52" y="1421129"/>
            <a:ext cx="6642532" cy="34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12707-23F5-4133-B153-BE15408E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Electric components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353F-0B93-4D49-851B-DAA0401E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For this project the electric components consist of:</a:t>
            </a:r>
          </a:p>
          <a:p>
            <a:r>
              <a:rPr lang="en-US" sz="1400" dirty="0">
                <a:solidFill>
                  <a:schemeClr val="bg1"/>
                </a:solidFill>
              </a:rPr>
              <a:t>A Raspberry pi computer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2 or 4 DC motor engines</a:t>
            </a:r>
          </a:p>
          <a:p>
            <a:r>
              <a:rPr lang="en-US" sz="1400" dirty="0">
                <a:solidFill>
                  <a:schemeClr val="bg1"/>
                </a:solidFill>
              </a:rPr>
              <a:t>1-2 DC motor controllers</a:t>
            </a:r>
          </a:p>
          <a:p>
            <a:r>
              <a:rPr lang="en-US" sz="1400" dirty="0">
                <a:solidFill>
                  <a:schemeClr val="bg1"/>
                </a:solidFill>
              </a:rPr>
              <a:t>A camera</a:t>
            </a:r>
          </a:p>
          <a:p>
            <a:r>
              <a:rPr lang="en-US" sz="1400" dirty="0">
                <a:solidFill>
                  <a:schemeClr val="bg1"/>
                </a:solidFill>
              </a:rPr>
              <a:t>Power block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imu</a:t>
            </a:r>
            <a:r>
              <a:rPr lang="en-US" sz="1400" dirty="0">
                <a:solidFill>
                  <a:schemeClr val="bg1"/>
                </a:solidFill>
              </a:rPr>
              <a:t> sensor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*Not all electronic components are represented in the</a:t>
            </a:r>
            <a:r>
              <a:rPr lang="pl-PL" sz="1100" dirty="0">
                <a:solidFill>
                  <a:schemeClr val="bg1"/>
                </a:solidFill>
              </a:rPr>
              <a:t> picture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EA30D747-B771-4DF2-B036-C1CBCC701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1610296"/>
            <a:ext cx="5051320" cy="36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D4A53F-8B3F-B403-97F5-0CEAF165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C2797C-A6FE-15BB-1549-4EA7FE0DA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383121"/>
            <a:ext cx="3582072" cy="2793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dirty="0">
                <a:solidFill>
                  <a:schemeClr val="bg1"/>
                </a:solidFill>
              </a:rPr>
              <a:t>Raspberry pi zero W</a:t>
            </a:r>
          </a:p>
          <a:p>
            <a:pPr marL="0"/>
            <a:r>
              <a:rPr lang="en-US" sz="2000" dirty="0">
                <a:solidFill>
                  <a:schemeClr val="bg1"/>
                </a:solidFill>
              </a:rPr>
              <a:t>This raspberry is used in the project due to its: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lower price,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smaller size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enough computing power</a:t>
            </a:r>
          </a:p>
        </p:txBody>
      </p:sp>
      <p:pic>
        <p:nvPicPr>
          <p:cNvPr id="1026" name="Picture 2" descr="Raspberry Pi Zero 2 WH z 512MB RAM, 4x1GHz, WiFi, Bluetooth - Sklep Kamami">
            <a:extLst>
              <a:ext uri="{FF2B5EF4-FFF2-40B4-BE49-F238E27FC236}">
                <a16:creationId xmlns:a16="http://schemas.microsoft.com/office/drawing/2014/main" id="{071E817C-619C-930F-759F-39BABAFACC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1764" y="903730"/>
            <a:ext cx="4472307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0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443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Mobile Robot, Midterm edition</vt:lpstr>
      <vt:lpstr>Introduction</vt:lpstr>
      <vt:lpstr>Part 1: Hull</vt:lpstr>
      <vt:lpstr>PowerPoint Presentation</vt:lpstr>
      <vt:lpstr>Additional hull features</vt:lpstr>
      <vt:lpstr>Part 2: Tracks</vt:lpstr>
      <vt:lpstr>The Assembled Model</vt:lpstr>
      <vt:lpstr>Part 3: Electric components</vt:lpstr>
      <vt:lpstr>PowerPoint Presentation</vt:lpstr>
      <vt:lpstr>DC Motors and Controller </vt:lpstr>
      <vt:lpstr>Electrical Schematic for DC motors control</vt:lpstr>
      <vt:lpstr>IMU Sensor </vt:lpstr>
      <vt:lpstr>Part 4: Software</vt:lpstr>
      <vt:lpstr>Control</vt:lpstr>
      <vt:lpstr>Navigation</vt:lpstr>
      <vt:lpstr>Path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Robot, Midterm edition</dc:title>
  <dc:creator>Borys Dudariev</dc:creator>
  <cp:lastModifiedBy>Borys Dudariev</cp:lastModifiedBy>
  <cp:revision>4</cp:revision>
  <dcterms:created xsi:type="dcterms:W3CDTF">2022-04-21T16:55:38Z</dcterms:created>
  <dcterms:modified xsi:type="dcterms:W3CDTF">2022-04-21T22:21:52Z</dcterms:modified>
</cp:coreProperties>
</file>