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40AFE7F-676F-45C3-A658-2D3D1470D36A}" type="datetimeFigureOut">
              <a:rPr lang="en-US" smtClean="0"/>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AB2FC0-14FD-40A3-84CF-7D5A06111DD5}" type="slidenum">
              <a:rPr lang="en-US" smtClean="0"/>
              <a:t>‹#›</a:t>
            </a:fld>
            <a:endParaRPr lang="en-US"/>
          </a:p>
        </p:txBody>
      </p:sp>
    </p:spTree>
    <p:extLst>
      <p:ext uri="{BB962C8B-B14F-4D97-AF65-F5344CB8AC3E}">
        <p14:creationId xmlns:p14="http://schemas.microsoft.com/office/powerpoint/2010/main" val="22110057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0AFE7F-676F-45C3-A658-2D3D1470D36A}"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2FC0-14FD-40A3-84CF-7D5A06111DD5}" type="slidenum">
              <a:rPr lang="en-US" smtClean="0"/>
              <a:t>‹#›</a:t>
            </a:fld>
            <a:endParaRPr lang="en-US"/>
          </a:p>
        </p:txBody>
      </p:sp>
    </p:spTree>
    <p:extLst>
      <p:ext uri="{BB962C8B-B14F-4D97-AF65-F5344CB8AC3E}">
        <p14:creationId xmlns:p14="http://schemas.microsoft.com/office/powerpoint/2010/main" val="3357573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0AFE7F-676F-45C3-A658-2D3D1470D36A}"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2FC0-14FD-40A3-84CF-7D5A06111DD5}" type="slidenum">
              <a:rPr lang="en-US" smtClean="0"/>
              <a:t>‹#›</a:t>
            </a:fld>
            <a:endParaRPr lang="en-US"/>
          </a:p>
        </p:txBody>
      </p:sp>
    </p:spTree>
    <p:extLst>
      <p:ext uri="{BB962C8B-B14F-4D97-AF65-F5344CB8AC3E}">
        <p14:creationId xmlns:p14="http://schemas.microsoft.com/office/powerpoint/2010/main" val="32971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0AFE7F-676F-45C3-A658-2D3D1470D36A}" type="datetimeFigureOut">
              <a:rPr lang="en-US" smtClean="0"/>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AB2FC0-14FD-40A3-84CF-7D5A06111DD5}" type="slidenum">
              <a:rPr lang="en-US" smtClean="0"/>
              <a:t>‹#›</a:t>
            </a:fld>
            <a:endParaRPr lang="en-US"/>
          </a:p>
        </p:txBody>
      </p:sp>
    </p:spTree>
    <p:extLst>
      <p:ext uri="{BB962C8B-B14F-4D97-AF65-F5344CB8AC3E}">
        <p14:creationId xmlns:p14="http://schemas.microsoft.com/office/powerpoint/2010/main" val="126442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40AFE7F-676F-45C3-A658-2D3D1470D36A}" type="datetimeFigureOut">
              <a:rPr lang="en-US" smtClean="0"/>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AB2FC0-14FD-40A3-84CF-7D5A06111DD5}" type="slidenum">
              <a:rPr lang="en-US" smtClean="0"/>
              <a:t>‹#›</a:t>
            </a:fld>
            <a:endParaRPr lang="en-US"/>
          </a:p>
        </p:txBody>
      </p:sp>
    </p:spTree>
    <p:extLst>
      <p:ext uri="{BB962C8B-B14F-4D97-AF65-F5344CB8AC3E}">
        <p14:creationId xmlns:p14="http://schemas.microsoft.com/office/powerpoint/2010/main" val="17042332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40AFE7F-676F-45C3-A658-2D3D1470D36A}" type="datetimeFigureOut">
              <a:rPr lang="en-US" smtClean="0"/>
              <a:t>6/2/2022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EAB2FC0-14FD-40A3-84CF-7D5A06111DD5}" type="slidenum">
              <a:rPr lang="en-US" smtClean="0"/>
              <a:t>‹#›</a:t>
            </a:fld>
            <a:endParaRPr lang="en-US"/>
          </a:p>
        </p:txBody>
      </p:sp>
    </p:spTree>
    <p:extLst>
      <p:ext uri="{BB962C8B-B14F-4D97-AF65-F5344CB8AC3E}">
        <p14:creationId xmlns:p14="http://schemas.microsoft.com/office/powerpoint/2010/main" val="2817295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40AFE7F-676F-45C3-A658-2D3D1470D36A}" type="datetimeFigureOut">
              <a:rPr lang="en-US" smtClean="0"/>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AB2FC0-14FD-40A3-84CF-7D5A06111DD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0210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0AFE7F-676F-45C3-A658-2D3D1470D36A}" type="datetimeFigureOut">
              <a:rPr lang="en-US" smtClean="0"/>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AB2FC0-14FD-40A3-84CF-7D5A06111DD5}" type="slidenum">
              <a:rPr lang="en-US" smtClean="0"/>
              <a:t>‹#›</a:t>
            </a:fld>
            <a:endParaRPr lang="en-US"/>
          </a:p>
        </p:txBody>
      </p:sp>
    </p:spTree>
    <p:extLst>
      <p:ext uri="{BB962C8B-B14F-4D97-AF65-F5344CB8AC3E}">
        <p14:creationId xmlns:p14="http://schemas.microsoft.com/office/powerpoint/2010/main" val="1404049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AFE7F-676F-45C3-A658-2D3D1470D36A}" type="datetimeFigureOut">
              <a:rPr lang="en-US" smtClean="0"/>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AB2FC0-14FD-40A3-84CF-7D5A06111DD5}" type="slidenum">
              <a:rPr lang="en-US" smtClean="0"/>
              <a:t>‹#›</a:t>
            </a:fld>
            <a:endParaRPr lang="en-US"/>
          </a:p>
        </p:txBody>
      </p:sp>
    </p:spTree>
    <p:extLst>
      <p:ext uri="{BB962C8B-B14F-4D97-AF65-F5344CB8AC3E}">
        <p14:creationId xmlns:p14="http://schemas.microsoft.com/office/powerpoint/2010/main" val="193190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40AFE7F-676F-45C3-A658-2D3D1470D36A}" type="datetimeFigureOut">
              <a:rPr lang="en-US" smtClean="0"/>
              <a:t>6/2/2022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EAB2FC0-14FD-40A3-84CF-7D5A06111DD5}" type="slidenum">
              <a:rPr lang="en-US" smtClean="0"/>
              <a:t>‹#›</a:t>
            </a:fld>
            <a:endParaRPr lang="en-US"/>
          </a:p>
        </p:txBody>
      </p:sp>
    </p:spTree>
    <p:extLst>
      <p:ext uri="{BB962C8B-B14F-4D97-AF65-F5344CB8AC3E}">
        <p14:creationId xmlns:p14="http://schemas.microsoft.com/office/powerpoint/2010/main" val="300984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40AFE7F-676F-45C3-A658-2D3D1470D36A}" type="datetimeFigureOut">
              <a:rPr lang="en-US" smtClean="0"/>
              <a:t>6/2/2022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EAB2FC0-14FD-40A3-84CF-7D5A06111DD5}" type="slidenum">
              <a:rPr lang="en-US" smtClean="0"/>
              <a:t>‹#›</a:t>
            </a:fld>
            <a:endParaRPr lang="en-US"/>
          </a:p>
        </p:txBody>
      </p:sp>
    </p:spTree>
    <p:extLst>
      <p:ext uri="{BB962C8B-B14F-4D97-AF65-F5344CB8AC3E}">
        <p14:creationId xmlns:p14="http://schemas.microsoft.com/office/powerpoint/2010/main" val="2619408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40AFE7F-676F-45C3-A658-2D3D1470D36A}" type="datetimeFigureOut">
              <a:rPr lang="en-US" smtClean="0"/>
              <a:t>6/2/2022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EAB2FC0-14FD-40A3-84CF-7D5A06111DD5}" type="slidenum">
              <a:rPr lang="en-US" smtClean="0"/>
              <a:t>‹#›</a:t>
            </a:fld>
            <a:endParaRPr lang="en-US"/>
          </a:p>
        </p:txBody>
      </p:sp>
    </p:spTree>
    <p:extLst>
      <p:ext uri="{BB962C8B-B14F-4D97-AF65-F5344CB8AC3E}">
        <p14:creationId xmlns:p14="http://schemas.microsoft.com/office/powerpoint/2010/main" val="34743319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547F-83F4-EA2D-CA01-053FB7BD6F21}"/>
              </a:ext>
            </a:extLst>
          </p:cNvPr>
          <p:cNvSpPr>
            <a:spLocks noGrp="1"/>
          </p:cNvSpPr>
          <p:nvPr>
            <p:ph type="ctrTitle"/>
          </p:nvPr>
        </p:nvSpPr>
        <p:spPr/>
        <p:txBody>
          <a:bodyPr/>
          <a:lstStyle/>
          <a:p>
            <a:r>
              <a:rPr lang="en-US" dirty="0"/>
              <a:t>Mobile Robot finale presentation</a:t>
            </a:r>
          </a:p>
        </p:txBody>
      </p:sp>
      <p:sp>
        <p:nvSpPr>
          <p:cNvPr id="3" name="Subtitle 2">
            <a:extLst>
              <a:ext uri="{FF2B5EF4-FFF2-40B4-BE49-F238E27FC236}">
                <a16:creationId xmlns:a16="http://schemas.microsoft.com/office/drawing/2014/main" id="{957EC2BC-81EC-34E6-362E-995F161DFD5B}"/>
              </a:ext>
            </a:extLst>
          </p:cNvPr>
          <p:cNvSpPr>
            <a:spLocks noGrp="1"/>
          </p:cNvSpPr>
          <p:nvPr>
            <p:ph type="subTitle" idx="1"/>
          </p:nvPr>
        </p:nvSpPr>
        <p:spPr/>
        <p:txBody>
          <a:bodyPr>
            <a:normAutofit lnSpcReduction="10000"/>
          </a:bodyPr>
          <a:lstStyle/>
          <a:p>
            <a:r>
              <a:rPr lang="en-US" dirty="0"/>
              <a:t>By</a:t>
            </a:r>
          </a:p>
          <a:p>
            <a:r>
              <a:rPr lang="en-US" dirty="0"/>
              <a:t>Piotr </a:t>
            </a:r>
            <a:r>
              <a:rPr lang="en-US" dirty="0" err="1"/>
              <a:t>Balion</a:t>
            </a:r>
            <a:endParaRPr lang="en-US" dirty="0"/>
          </a:p>
          <a:p>
            <a:r>
              <a:rPr lang="en-US" dirty="0"/>
              <a:t>Borys Dudariev</a:t>
            </a:r>
          </a:p>
        </p:txBody>
      </p:sp>
    </p:spTree>
    <p:extLst>
      <p:ext uri="{BB962C8B-B14F-4D97-AF65-F5344CB8AC3E}">
        <p14:creationId xmlns:p14="http://schemas.microsoft.com/office/powerpoint/2010/main" val="210498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AD29-4CFC-8BC3-3FAA-89C1059B5F5E}"/>
              </a:ext>
            </a:extLst>
          </p:cNvPr>
          <p:cNvSpPr>
            <a:spLocks noGrp="1"/>
          </p:cNvSpPr>
          <p:nvPr>
            <p:ph type="title"/>
          </p:nvPr>
        </p:nvSpPr>
        <p:spPr/>
        <p:txBody>
          <a:bodyPr/>
          <a:lstStyle/>
          <a:p>
            <a:pPr algn="l"/>
            <a:r>
              <a:rPr lang="en-US" dirty="0"/>
              <a:t>Intro</a:t>
            </a:r>
          </a:p>
        </p:txBody>
      </p:sp>
      <p:sp>
        <p:nvSpPr>
          <p:cNvPr id="3" name="Content Placeholder 2">
            <a:extLst>
              <a:ext uri="{FF2B5EF4-FFF2-40B4-BE49-F238E27FC236}">
                <a16:creationId xmlns:a16="http://schemas.microsoft.com/office/drawing/2014/main" id="{C035DAB4-9222-4454-7C96-A31030ED1D2E}"/>
              </a:ext>
            </a:extLst>
          </p:cNvPr>
          <p:cNvSpPr>
            <a:spLocks noGrp="1"/>
          </p:cNvSpPr>
          <p:nvPr>
            <p:ph idx="1"/>
          </p:nvPr>
        </p:nvSpPr>
        <p:spPr/>
        <p:txBody>
          <a:bodyPr/>
          <a:lstStyle/>
          <a:p>
            <a:r>
              <a:rPr lang="en-US" dirty="0"/>
              <a:t>During this semester we decided to create a mobile robot with a camera and some navigation possibilities, this is the progress that we have made before the presentation deadline</a:t>
            </a:r>
          </a:p>
          <a:p>
            <a:endParaRPr lang="en-US" dirty="0"/>
          </a:p>
          <a:p>
            <a:endParaRPr lang="en-US" dirty="0"/>
          </a:p>
        </p:txBody>
      </p:sp>
    </p:spTree>
    <p:extLst>
      <p:ext uri="{BB962C8B-B14F-4D97-AF65-F5344CB8AC3E}">
        <p14:creationId xmlns:p14="http://schemas.microsoft.com/office/powerpoint/2010/main" val="324879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DDE3-B06C-E4AC-156A-EDE8227D9083}"/>
              </a:ext>
            </a:extLst>
          </p:cNvPr>
          <p:cNvSpPr>
            <a:spLocks noGrp="1"/>
          </p:cNvSpPr>
          <p:nvPr>
            <p:ph type="title"/>
          </p:nvPr>
        </p:nvSpPr>
        <p:spPr/>
        <p:txBody>
          <a:bodyPr/>
          <a:lstStyle/>
          <a:p>
            <a:pPr algn="l"/>
            <a:r>
              <a:rPr lang="en-US" dirty="0"/>
              <a:t>Part 1: Tracks</a:t>
            </a:r>
          </a:p>
        </p:txBody>
      </p:sp>
      <p:sp>
        <p:nvSpPr>
          <p:cNvPr id="3" name="Content Placeholder 2">
            <a:extLst>
              <a:ext uri="{FF2B5EF4-FFF2-40B4-BE49-F238E27FC236}">
                <a16:creationId xmlns:a16="http://schemas.microsoft.com/office/drawing/2014/main" id="{0FC5E765-31E5-E5DE-6A28-2F361FA18382}"/>
              </a:ext>
            </a:extLst>
          </p:cNvPr>
          <p:cNvSpPr>
            <a:spLocks noGrp="1"/>
          </p:cNvSpPr>
          <p:nvPr>
            <p:ph sz="half" idx="1"/>
          </p:nvPr>
        </p:nvSpPr>
        <p:spPr/>
        <p:txBody>
          <a:bodyPr/>
          <a:lstStyle/>
          <a:p>
            <a:r>
              <a:rPr lang="en-US" dirty="0"/>
              <a:t>During our initial design, our robot was meant to use tracks, with wheels being a backup option. However, during the printing process of the tracks it was discovered, that the pin mountings were considered “structurally weak” and were filled with plastic, rendering them unusable. For this presentation, we are using the back-up option of wheel mountings</a:t>
            </a:r>
          </a:p>
        </p:txBody>
      </p:sp>
      <p:pic>
        <p:nvPicPr>
          <p:cNvPr id="8" name="Content Placeholder 7" descr="Diagram, engineering drawing&#10;&#10;Description automatically generated">
            <a:extLst>
              <a:ext uri="{FF2B5EF4-FFF2-40B4-BE49-F238E27FC236}">
                <a16:creationId xmlns:a16="http://schemas.microsoft.com/office/drawing/2014/main" id="{C6ABF977-7F64-757A-0F22-B07F85B04E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8888" y="3064173"/>
            <a:ext cx="4270375" cy="2250478"/>
          </a:xfrm>
        </p:spPr>
      </p:pic>
    </p:spTree>
    <p:extLst>
      <p:ext uri="{BB962C8B-B14F-4D97-AF65-F5344CB8AC3E}">
        <p14:creationId xmlns:p14="http://schemas.microsoft.com/office/powerpoint/2010/main" val="5380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00CA-8628-A691-098D-2F77974742E4}"/>
              </a:ext>
            </a:extLst>
          </p:cNvPr>
          <p:cNvSpPr>
            <a:spLocks noGrp="1"/>
          </p:cNvSpPr>
          <p:nvPr>
            <p:ph type="title"/>
          </p:nvPr>
        </p:nvSpPr>
        <p:spPr/>
        <p:txBody>
          <a:bodyPr/>
          <a:lstStyle/>
          <a:p>
            <a:pPr algn="l"/>
            <a:r>
              <a:rPr lang="en-US" dirty="0"/>
              <a:t>Part II: Motors </a:t>
            </a:r>
          </a:p>
        </p:txBody>
      </p:sp>
      <p:sp>
        <p:nvSpPr>
          <p:cNvPr id="3" name="Content Placeholder 2">
            <a:extLst>
              <a:ext uri="{FF2B5EF4-FFF2-40B4-BE49-F238E27FC236}">
                <a16:creationId xmlns:a16="http://schemas.microsoft.com/office/drawing/2014/main" id="{8F982316-E517-5AC2-472B-108CA3F5606C}"/>
              </a:ext>
            </a:extLst>
          </p:cNvPr>
          <p:cNvSpPr>
            <a:spLocks noGrp="1"/>
          </p:cNvSpPr>
          <p:nvPr>
            <p:ph sz="half" idx="1"/>
          </p:nvPr>
        </p:nvSpPr>
        <p:spPr/>
        <p:txBody>
          <a:bodyPr/>
          <a:lstStyle/>
          <a:p>
            <a:r>
              <a:rPr lang="en-US" dirty="0"/>
              <a:t>The robot was originally envisioned to be powered by either 2 or 4 DC motors, with a motor controller and power supply to make them work.</a:t>
            </a:r>
          </a:p>
          <a:p>
            <a:r>
              <a:rPr lang="en-US" dirty="0"/>
              <a:t>This was successfully achieved and depending on the raspberry pi that we use it can work with either 2 or 4 engines due to the bigger </a:t>
            </a:r>
            <a:r>
              <a:rPr lang="en-US" dirty="0" err="1"/>
              <a:t>rpi</a:t>
            </a:r>
            <a:r>
              <a:rPr lang="en-US" dirty="0"/>
              <a:t> taking up space.</a:t>
            </a:r>
          </a:p>
        </p:txBody>
      </p:sp>
      <p:pic>
        <p:nvPicPr>
          <p:cNvPr id="6" name="Picture 4" descr="Adafruit TB6612 - dwukanałowy sterownik silników 13,5V/1,2A ze złączami">
            <a:extLst>
              <a:ext uri="{FF2B5EF4-FFF2-40B4-BE49-F238E27FC236}">
                <a16:creationId xmlns:a16="http://schemas.microsoft.com/office/drawing/2014/main" id="{386C1FD2-755A-54C1-34F9-78C873228D7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923088" y="2638425"/>
            <a:ext cx="3101975" cy="310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57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B478-21F6-5B57-F20C-D46585C173D8}"/>
              </a:ext>
            </a:extLst>
          </p:cNvPr>
          <p:cNvSpPr>
            <a:spLocks noGrp="1"/>
          </p:cNvSpPr>
          <p:nvPr>
            <p:ph type="title"/>
          </p:nvPr>
        </p:nvSpPr>
        <p:spPr/>
        <p:txBody>
          <a:bodyPr/>
          <a:lstStyle/>
          <a:p>
            <a:pPr algn="l"/>
            <a:r>
              <a:rPr lang="en-US" dirty="0"/>
              <a:t>Part III: Live camera feed</a:t>
            </a:r>
          </a:p>
        </p:txBody>
      </p:sp>
      <p:sp>
        <p:nvSpPr>
          <p:cNvPr id="3" name="Content Placeholder 2">
            <a:extLst>
              <a:ext uri="{FF2B5EF4-FFF2-40B4-BE49-F238E27FC236}">
                <a16:creationId xmlns:a16="http://schemas.microsoft.com/office/drawing/2014/main" id="{3E61F96F-3542-1F9D-936E-57964959DB93}"/>
              </a:ext>
            </a:extLst>
          </p:cNvPr>
          <p:cNvSpPr>
            <a:spLocks noGrp="1"/>
          </p:cNvSpPr>
          <p:nvPr>
            <p:ph sz="half" idx="1"/>
          </p:nvPr>
        </p:nvSpPr>
        <p:spPr/>
        <p:txBody>
          <a:bodyPr/>
          <a:lstStyle/>
          <a:p>
            <a:r>
              <a:rPr lang="en-US" dirty="0"/>
              <a:t>In the beginning one of the ways to navigate the robot was a live camera feed proposal, this was successfully implemented. The </a:t>
            </a:r>
            <a:r>
              <a:rPr lang="en-US" dirty="0" err="1"/>
              <a:t>Rpi</a:t>
            </a:r>
            <a:r>
              <a:rPr lang="en-US" dirty="0"/>
              <a:t> turns on the camera, records what it sees, then sends the video to a website with the </a:t>
            </a:r>
            <a:r>
              <a:rPr lang="en-US" dirty="0" err="1"/>
              <a:t>Rpi’s</a:t>
            </a:r>
            <a:r>
              <a:rPr lang="en-US" dirty="0"/>
              <a:t> IP address, which has a basic webpage with the live camera feed in 720p and with 60 FPS.</a:t>
            </a:r>
          </a:p>
        </p:txBody>
      </p:sp>
      <p:pic>
        <p:nvPicPr>
          <p:cNvPr id="14" name="Content Placeholder 13" descr="A picture containing text, electronics, circuit&#10;&#10;Description automatically generated">
            <a:extLst>
              <a:ext uri="{FF2B5EF4-FFF2-40B4-BE49-F238E27FC236}">
                <a16:creationId xmlns:a16="http://schemas.microsoft.com/office/drawing/2014/main" id="{17B50194-88CB-48E6-E52B-CE55399DF5F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23088" y="2638425"/>
            <a:ext cx="3101975" cy="3101975"/>
          </a:xfrm>
        </p:spPr>
      </p:pic>
    </p:spTree>
    <p:extLst>
      <p:ext uri="{BB962C8B-B14F-4D97-AF65-F5344CB8AC3E}">
        <p14:creationId xmlns:p14="http://schemas.microsoft.com/office/powerpoint/2010/main" val="62840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D245-0D9D-7AAF-4987-79E59B303D1D}"/>
              </a:ext>
            </a:extLst>
          </p:cNvPr>
          <p:cNvSpPr>
            <a:spLocks noGrp="1"/>
          </p:cNvSpPr>
          <p:nvPr>
            <p:ph type="title"/>
          </p:nvPr>
        </p:nvSpPr>
        <p:spPr/>
        <p:txBody>
          <a:bodyPr/>
          <a:lstStyle/>
          <a:p>
            <a:pPr algn="l"/>
            <a:r>
              <a:rPr lang="en-US" dirty="0"/>
              <a:t>Part iv: Structure improvements</a:t>
            </a:r>
          </a:p>
        </p:txBody>
      </p:sp>
      <p:sp>
        <p:nvSpPr>
          <p:cNvPr id="3" name="Content Placeholder 2">
            <a:extLst>
              <a:ext uri="{FF2B5EF4-FFF2-40B4-BE49-F238E27FC236}">
                <a16:creationId xmlns:a16="http://schemas.microsoft.com/office/drawing/2014/main" id="{B8D8D27E-A256-FB51-4877-A1DFB8C17C8A}"/>
              </a:ext>
            </a:extLst>
          </p:cNvPr>
          <p:cNvSpPr>
            <a:spLocks noGrp="1"/>
          </p:cNvSpPr>
          <p:nvPr>
            <p:ph sz="half" idx="1"/>
          </p:nvPr>
        </p:nvSpPr>
        <p:spPr/>
        <p:txBody>
          <a:bodyPr/>
          <a:lstStyle/>
          <a:p>
            <a:r>
              <a:rPr lang="en-US" dirty="0"/>
              <a:t>Some alterations to the hull were made in order to remove some errors that were found  as well as make it more 3d printer friendly.</a:t>
            </a:r>
          </a:p>
          <a:p>
            <a:r>
              <a:rPr lang="en-US" dirty="0"/>
              <a:t>These include the removal of idler wheel mountings as even with tracks installed, they would be redundant, removal of chamfers and fillets, simplification of some mountings and increase in certain structural elements. </a:t>
            </a:r>
          </a:p>
        </p:txBody>
      </p:sp>
      <p:pic>
        <p:nvPicPr>
          <p:cNvPr id="6" name="Content Placeholder 5" descr="Engineering drawing&#10;&#10;Description automatically generated">
            <a:extLst>
              <a:ext uri="{FF2B5EF4-FFF2-40B4-BE49-F238E27FC236}">
                <a16:creationId xmlns:a16="http://schemas.microsoft.com/office/drawing/2014/main" id="{53C8B31D-3CE5-C89D-A4A9-28668D87F7D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5538" y="2638044"/>
            <a:ext cx="5659082" cy="3101982"/>
          </a:xfrm>
        </p:spPr>
      </p:pic>
    </p:spTree>
    <p:extLst>
      <p:ext uri="{BB962C8B-B14F-4D97-AF65-F5344CB8AC3E}">
        <p14:creationId xmlns:p14="http://schemas.microsoft.com/office/powerpoint/2010/main" val="391488039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27</TotalTime>
  <Words>311</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Parcel</vt:lpstr>
      <vt:lpstr>Mobile Robot finale presentation</vt:lpstr>
      <vt:lpstr>Intro</vt:lpstr>
      <vt:lpstr>Part 1: Tracks</vt:lpstr>
      <vt:lpstr>Part II: Motors </vt:lpstr>
      <vt:lpstr>Part III: Live camera feed</vt:lpstr>
      <vt:lpstr>Part iv: Structure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Robot finale presentation</dc:title>
  <dc:creator>Borys Dudariev</dc:creator>
  <cp:lastModifiedBy>Borys Dudariev</cp:lastModifiedBy>
  <cp:revision>1</cp:revision>
  <dcterms:created xsi:type="dcterms:W3CDTF">2022-06-02T17:54:39Z</dcterms:created>
  <dcterms:modified xsi:type="dcterms:W3CDTF">2022-06-02T18:22:13Z</dcterms:modified>
</cp:coreProperties>
</file>