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70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5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7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5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9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0BD28-B9F3-4A58-8AF4-2456CC20A1E9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73864A-6092-475C-9038-9B3332F42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7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39B4-6D2B-4F9C-AC4B-5C78F5C48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robot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4E688-2282-4685-A2B1-B0DD12D90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Piotr </a:t>
            </a:r>
            <a:r>
              <a:rPr lang="en-US" dirty="0" err="1"/>
              <a:t>Balion</a:t>
            </a:r>
            <a:endParaRPr lang="en-US" dirty="0"/>
          </a:p>
          <a:p>
            <a:r>
              <a:rPr lang="en-US" dirty="0"/>
              <a:t>And Borys Dudariev </a:t>
            </a:r>
          </a:p>
        </p:txBody>
      </p:sp>
    </p:spTree>
    <p:extLst>
      <p:ext uri="{BB962C8B-B14F-4D97-AF65-F5344CB8AC3E}">
        <p14:creationId xmlns:p14="http://schemas.microsoft.com/office/powerpoint/2010/main" val="319151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5BCC-9E48-4011-A301-12CF313A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F366-8DC8-441D-9FA9-92D5BA23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decided to create a remote-controlled tracked robot</a:t>
            </a:r>
          </a:p>
          <a:p>
            <a:r>
              <a:rPr lang="en-US" dirty="0"/>
              <a:t>It will also possess a live camera feed </a:t>
            </a:r>
          </a:p>
          <a:p>
            <a:r>
              <a:rPr lang="en-US" dirty="0"/>
              <a:t>Possible uses include investigation of hard to access places, search for survivors in collapsed buildings, tunnel/cave exploring and general recreational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2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771C-ABA6-475B-9717-6AEC8AE6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B1C1-E183-4BA6-9657-E6C1CB787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Tracks for better mobility on rough terrain </a:t>
            </a:r>
          </a:p>
          <a:p>
            <a:r>
              <a:rPr lang="en-US" dirty="0"/>
              <a:t>A camera for distant navigation</a:t>
            </a:r>
          </a:p>
          <a:p>
            <a:r>
              <a:rPr lang="en-US" dirty="0"/>
              <a:t>Flashlight for low visibility environments </a:t>
            </a:r>
          </a:p>
          <a:p>
            <a:r>
              <a:rPr lang="en-US" dirty="0"/>
              <a:t>Wireless control </a:t>
            </a:r>
          </a:p>
          <a:p>
            <a:r>
              <a:rPr lang="en-US" dirty="0"/>
              <a:t>Possible control via cables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E87086-CC6A-43E2-8D5F-79484E1FC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336850"/>
            <a:ext cx="5065712" cy="2849463"/>
          </a:xfrm>
        </p:spPr>
      </p:pic>
    </p:spTree>
    <p:extLst>
      <p:ext uri="{BB962C8B-B14F-4D97-AF65-F5344CB8AC3E}">
        <p14:creationId xmlns:p14="http://schemas.microsoft.com/office/powerpoint/2010/main" val="130954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FA93-A61D-4551-935D-A8F9917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examples of similar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D92E-CD4D-45E2-80D3-F51021A2D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Packbot</a:t>
            </a:r>
            <a:r>
              <a:rPr lang="en-US" dirty="0"/>
              <a:t>: A robot used during the aftermath of the 9/11 attacks, which includes additional features such as a robot arm and portable camera movement, as well as extendable frontal track system.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CDAA3E-5ACB-409B-9B57-33E4E1F3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85" y="1731963"/>
            <a:ext cx="3896867" cy="4059237"/>
          </a:xfrm>
        </p:spPr>
      </p:pic>
    </p:spTree>
    <p:extLst>
      <p:ext uri="{BB962C8B-B14F-4D97-AF65-F5344CB8AC3E}">
        <p14:creationId xmlns:p14="http://schemas.microsoft.com/office/powerpoint/2010/main" val="11622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7975-17F0-4A44-8CFA-13B43A24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C34-EADC-418A-B2A4-3B0AD0E157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2).Warrior 710: A further development on the </a:t>
            </a:r>
            <a:r>
              <a:rPr lang="en-US" dirty="0" err="1"/>
              <a:t>Packbot</a:t>
            </a:r>
            <a:r>
              <a:rPr lang="en-US" dirty="0"/>
              <a:t>, this robot was used as a mine disarming robot and during the Fukushima nuclear disaster. </a:t>
            </a:r>
          </a:p>
        </p:txBody>
      </p:sp>
      <p:pic>
        <p:nvPicPr>
          <p:cNvPr id="6" name="Content Placeholder 5" descr="A picture containing skating, road&#10;&#10;Description automatically generated">
            <a:extLst>
              <a:ext uri="{FF2B5EF4-FFF2-40B4-BE49-F238E27FC236}">
                <a16:creationId xmlns:a16="http://schemas.microsoft.com/office/drawing/2014/main" id="{3D227253-C22A-48A4-8D95-4B51590C2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61939"/>
            <a:ext cx="5065712" cy="3799284"/>
          </a:xfrm>
        </p:spPr>
      </p:pic>
    </p:spTree>
    <p:extLst>
      <p:ext uri="{BB962C8B-B14F-4D97-AF65-F5344CB8AC3E}">
        <p14:creationId xmlns:p14="http://schemas.microsoft.com/office/powerpoint/2010/main" val="17837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EA94D5-1AE4-2946-8CC1-E42762A6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Target </a:t>
            </a:r>
            <a:r>
              <a:rPr lang="pl-PL" dirty="0" err="1"/>
              <a:t>Customers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340B47-6CF3-3245-AC75-B49ECDD4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The robot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created</a:t>
            </a:r>
            <a:r>
              <a:rPr lang="pl-PL" dirty="0"/>
              <a:t> for </a:t>
            </a:r>
            <a:r>
              <a:rPr lang="pl-PL" dirty="0" err="1"/>
              <a:t>reconnaissance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. </a:t>
            </a:r>
            <a:r>
              <a:rPr lang="pl-PL" dirty="0" err="1"/>
              <a:t>Therefore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arouse</a:t>
            </a:r>
            <a:r>
              <a:rPr lang="pl-PL" dirty="0"/>
              <a:t> </a:t>
            </a:r>
            <a:r>
              <a:rPr lang="pl-PL" dirty="0" err="1"/>
              <a:t>interests</a:t>
            </a:r>
            <a:r>
              <a:rPr lang="pl-PL" dirty="0"/>
              <a:t> of:</a:t>
            </a:r>
            <a:br>
              <a:rPr lang="pl-PL" dirty="0"/>
            </a:br>
            <a:endParaRPr lang="pl-PL" dirty="0"/>
          </a:p>
          <a:p>
            <a:r>
              <a:rPr lang="pl-PL" dirty="0" err="1"/>
              <a:t>Military</a:t>
            </a:r>
            <a:br>
              <a:rPr lang="pl-PL" dirty="0"/>
            </a:br>
            <a:endParaRPr lang="pl-PL" dirty="0"/>
          </a:p>
          <a:p>
            <a:r>
              <a:rPr lang="pl-PL" dirty="0"/>
              <a:t>Police</a:t>
            </a:r>
            <a:br>
              <a:rPr lang="pl-PL" dirty="0"/>
            </a:br>
            <a:endParaRPr lang="pl-PL" dirty="0"/>
          </a:p>
          <a:p>
            <a:r>
              <a:rPr lang="pl-PL" dirty="0" err="1"/>
              <a:t>Fire</a:t>
            </a:r>
            <a:r>
              <a:rPr lang="pl-PL" dirty="0"/>
              <a:t> Brigade</a:t>
            </a:r>
          </a:p>
          <a:p>
            <a:pPr marL="3690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451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0B202-DCEB-4E45-AE3E-BB496A9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Adventages</a:t>
            </a:r>
            <a:r>
              <a:rPr lang="pl-PL" dirty="0"/>
              <a:t> 			and 		</a:t>
            </a:r>
            <a:r>
              <a:rPr lang="pl-PL" dirty="0" err="1"/>
              <a:t>Disadventages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49BC6-7D5B-D240-AAFE-1E9F93CBC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Can</a:t>
            </a:r>
            <a:r>
              <a:rPr lang="pl-PL" dirty="0"/>
              <a:t> do </a:t>
            </a:r>
            <a:r>
              <a:rPr lang="pl-PL" dirty="0" err="1"/>
              <a:t>dangarous</a:t>
            </a:r>
            <a:r>
              <a:rPr lang="pl-PL" dirty="0"/>
              <a:t> for </a:t>
            </a:r>
            <a:r>
              <a:rPr lang="pl-PL" dirty="0" err="1"/>
              <a:t>human</a:t>
            </a:r>
            <a:r>
              <a:rPr lang="pl-PL" dirty="0"/>
              <a:t> </a:t>
            </a:r>
            <a:r>
              <a:rPr lang="pl-PL" dirty="0" err="1"/>
              <a:t>being</a:t>
            </a:r>
            <a:r>
              <a:rPr lang="pl-PL" dirty="0"/>
              <a:t>  </a:t>
            </a:r>
            <a:r>
              <a:rPr lang="pl-PL" dirty="0" err="1"/>
              <a:t>reconnaissance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</a:t>
            </a:r>
          </a:p>
          <a:p>
            <a:r>
              <a:rPr lang="pl-PL" dirty="0"/>
              <a:t>Small </a:t>
            </a:r>
            <a:r>
              <a:rPr lang="pl-PL" dirty="0" err="1"/>
              <a:t>size</a:t>
            </a:r>
            <a:endParaRPr lang="pl-PL" dirty="0"/>
          </a:p>
          <a:p>
            <a:r>
              <a:rPr lang="pl-PL" dirty="0"/>
              <a:t>Good </a:t>
            </a:r>
            <a:r>
              <a:rPr lang="pl-PL" dirty="0" err="1"/>
              <a:t>mobility</a:t>
            </a:r>
            <a:r>
              <a:rPr lang="pl-PL" dirty="0"/>
              <a:t> in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enviroment</a:t>
            </a:r>
            <a:endParaRPr lang="pl-PL" dirty="0"/>
          </a:p>
          <a:p>
            <a:r>
              <a:rPr lang="pl-PL" dirty="0"/>
              <a:t>Simple and solid </a:t>
            </a:r>
            <a:r>
              <a:rPr lang="pl-PL" dirty="0" err="1"/>
              <a:t>construction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hard to </a:t>
            </a:r>
            <a:r>
              <a:rPr lang="pl-PL" dirty="0" err="1"/>
              <a:t>break</a:t>
            </a:r>
            <a:endParaRPr lang="pl-PL" dirty="0"/>
          </a:p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communicating</a:t>
            </a:r>
            <a:r>
              <a:rPr lang="pl-PL" dirty="0"/>
              <a:t> with the robot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F4A875-7D00-8A4D-9FC6-25ACC22BA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occure</a:t>
            </a:r>
            <a:r>
              <a:rPr lang="pl-PL" dirty="0"/>
              <a:t> </a:t>
            </a:r>
            <a:r>
              <a:rPr lang="pl-PL" dirty="0" err="1"/>
              <a:t>delay</a:t>
            </a:r>
            <a:r>
              <a:rPr lang="pl-PL" dirty="0"/>
              <a:t> in </a:t>
            </a:r>
            <a:r>
              <a:rPr lang="pl-PL" dirty="0" err="1"/>
              <a:t>camera</a:t>
            </a:r>
            <a:r>
              <a:rPr lang="pl-PL" dirty="0"/>
              <a:t> </a:t>
            </a:r>
            <a:r>
              <a:rPr lang="pl-PL" dirty="0" err="1"/>
              <a:t>stream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Created</a:t>
            </a:r>
            <a:r>
              <a:rPr lang="pl-PL" dirty="0"/>
              <a:t> </a:t>
            </a:r>
            <a:r>
              <a:rPr lang="en-US" dirty="0"/>
              <a:t>for one specific type of tasks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080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176</TotalTime>
  <Words>229</Words>
  <Application>Microsoft Macintosh PowerPoint</Application>
  <PresentationFormat>Panoramiczny</PresentationFormat>
  <Paragraphs>33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Mobile robot concept</vt:lpstr>
      <vt:lpstr>Introduction</vt:lpstr>
      <vt:lpstr>Features</vt:lpstr>
      <vt:lpstr>Real life examples of similar concepts</vt:lpstr>
      <vt:lpstr>Prezentacja programu PowerPoint</vt:lpstr>
      <vt:lpstr>Target Customers</vt:lpstr>
      <vt:lpstr>Adventages    and   Disadventages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 concept</dc:title>
  <dc:creator>Borys Dudariev</dc:creator>
  <cp:lastModifiedBy>Piotr Balion</cp:lastModifiedBy>
  <cp:revision>4</cp:revision>
  <dcterms:created xsi:type="dcterms:W3CDTF">2022-03-17T16:56:25Z</dcterms:created>
  <dcterms:modified xsi:type="dcterms:W3CDTF">2022-03-17T20:33:00Z</dcterms:modified>
</cp:coreProperties>
</file>