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ee3f74367ae7ac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948" y="0"/>
            <a:ext cx="8825658" cy="3329581"/>
          </a:xfrm>
        </p:spPr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497" y="3538239"/>
            <a:ext cx="8825658" cy="1375593"/>
          </a:xfrm>
        </p:spPr>
        <p:txBody>
          <a:bodyPr/>
          <a:lstStyle/>
          <a:p>
            <a:r>
              <a:rPr lang="en-US" b="1" dirty="0"/>
              <a:t>Computer Organization 2</a:t>
            </a:r>
            <a:endParaRPr lang="en-US" dirty="0"/>
          </a:p>
          <a:p>
            <a:r>
              <a:rPr lang="en-US" b="1" dirty="0"/>
              <a:t>Project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242368" y="5554557"/>
            <a:ext cx="9404723" cy="1085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	Team (27)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u="sng" dirty="0" smtClean="0">
                <a:solidFill>
                  <a:schemeClr val="accent1"/>
                </a:solidFill>
              </a:rPr>
              <a:t>Extra Features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946" y="1853248"/>
            <a:ext cx="8946541" cy="4195481"/>
          </a:xfrm>
        </p:spPr>
        <p:txBody>
          <a:bodyPr/>
          <a:lstStyle/>
          <a:p>
            <a:r>
              <a:rPr lang="en-US" dirty="0" smtClean="0"/>
              <a:t>Reset Signal</a:t>
            </a:r>
          </a:p>
          <a:p>
            <a:r>
              <a:rPr lang="en-US" dirty="0" smtClean="0"/>
              <a:t> Special scenario: Two </a:t>
            </a:r>
            <a:r>
              <a:rPr lang="en-US" dirty="0"/>
              <a:t>successive write Transactions then </a:t>
            </a:r>
            <a:r>
              <a:rPr lang="en-US" dirty="0" smtClean="0"/>
              <a:t>read </a:t>
            </a:r>
            <a:r>
              <a:rPr lang="en-US" dirty="0" smtClean="0"/>
              <a:t>Transaction </a:t>
            </a: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en-US" dirty="0">
                <a:solidFill>
                  <a:srgbClr val="92D050"/>
                </a:solidFill>
              </a:rPr>
              <a:t>7</a:t>
            </a:r>
            <a:r>
              <a:rPr lang="en-US" baseline="30000" dirty="0">
                <a:solidFill>
                  <a:srgbClr val="92D050"/>
                </a:solidFill>
              </a:rPr>
              <a:t>th</a:t>
            </a:r>
            <a:r>
              <a:rPr lang="en-US" dirty="0">
                <a:solidFill>
                  <a:srgbClr val="92D050"/>
                </a:solidFill>
              </a:rPr>
              <a:t> Scenario )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Special scenario</a:t>
            </a:r>
            <a:r>
              <a:rPr lang="en-US" dirty="0" smtClean="0"/>
              <a:t>: Writing more than 4 words of data (TRDY=1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( </a:t>
            </a:r>
            <a:r>
              <a:rPr lang="en-US" dirty="0">
                <a:solidFill>
                  <a:srgbClr val="92D050"/>
                </a:solidFill>
              </a:rPr>
              <a:t>Fourth </a:t>
            </a:r>
            <a:r>
              <a:rPr lang="en-US" dirty="0" smtClean="0">
                <a:solidFill>
                  <a:srgbClr val="92D050"/>
                </a:solidFill>
              </a:rPr>
              <a:t>scenario)</a:t>
            </a:r>
            <a:endParaRPr lang="en-US" dirty="0" smtClean="0">
              <a:solidFill>
                <a:srgbClr val="92D050"/>
              </a:solidFill>
            </a:endParaRPr>
          </a:p>
          <a:p>
            <a:pPr lvl="0"/>
            <a:r>
              <a:rPr lang="en-US" dirty="0"/>
              <a:t>Special scenario: </a:t>
            </a:r>
            <a:r>
              <a:rPr lang="en-US" dirty="0" smtClean="0"/>
              <a:t>when </a:t>
            </a:r>
            <a:r>
              <a:rPr lang="en-US" dirty="0"/>
              <a:t>IRDY  gets deactivated in the middle of the read </a:t>
            </a:r>
            <a:r>
              <a:rPr lang="en-US" dirty="0" smtClean="0"/>
              <a:t>process </a:t>
            </a:r>
            <a:r>
              <a:rPr lang="en-US" dirty="0"/>
              <a:t>(IRDY =1</a:t>
            </a:r>
            <a:r>
              <a:rPr lang="en-US" dirty="0"/>
              <a:t>). </a:t>
            </a:r>
            <a:r>
              <a:rPr lang="en-US" dirty="0">
                <a:solidFill>
                  <a:srgbClr val="92D050"/>
                </a:solidFill>
              </a:rPr>
              <a:t>(Third Scenario 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</a:p>
          <a:p>
            <a:r>
              <a:rPr lang="en-US" dirty="0"/>
              <a:t>Special </a:t>
            </a:r>
            <a:r>
              <a:rPr lang="en-US" dirty="0" smtClean="0"/>
              <a:t>scenario: IRDY  </a:t>
            </a:r>
            <a:r>
              <a:rPr lang="en-US" dirty="0"/>
              <a:t>gets deactivated in the middle of the read process (IRDY =1</a:t>
            </a:r>
            <a:r>
              <a:rPr lang="en-US" dirty="0" smtClean="0"/>
              <a:t>)&amp; </a:t>
            </a:r>
            <a:r>
              <a:rPr lang="en-US" dirty="0"/>
              <a:t>Writing more than 4 words of data (TRDY=1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( </a:t>
            </a:r>
            <a:r>
              <a:rPr lang="en-US" dirty="0">
                <a:solidFill>
                  <a:srgbClr val="92D050"/>
                </a:solidFill>
              </a:rPr>
              <a:t>8</a:t>
            </a:r>
            <a:r>
              <a:rPr lang="en-US" baseline="30000" dirty="0">
                <a:solidFill>
                  <a:srgbClr val="92D050"/>
                </a:solidFill>
              </a:rPr>
              <a:t>th</a:t>
            </a:r>
            <a:r>
              <a:rPr lang="en-US" dirty="0">
                <a:solidFill>
                  <a:srgbClr val="92D050"/>
                </a:solidFill>
              </a:rPr>
              <a:t> scenario)</a:t>
            </a:r>
          </a:p>
          <a:p>
            <a:endParaRPr lang="en-US" dirty="0"/>
          </a:p>
          <a:p>
            <a:pPr lvl="0"/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47" y="110922"/>
            <a:ext cx="10993260" cy="624052"/>
          </a:xfrm>
        </p:spPr>
        <p:txBody>
          <a:bodyPr/>
          <a:lstStyle/>
          <a:p>
            <a:r>
              <a:rPr lang="en-US" sz="2400" dirty="0"/>
              <a:t>8</a:t>
            </a:r>
            <a:r>
              <a:rPr lang="en-US" sz="2400" baseline="30000" dirty="0"/>
              <a:t>th</a:t>
            </a:r>
            <a:r>
              <a:rPr lang="en-US" sz="2400" dirty="0"/>
              <a:t> Scenario</a:t>
            </a:r>
            <a:r>
              <a:rPr lang="en-US" sz="2400" dirty="0" smtClean="0"/>
              <a:t>:</a:t>
            </a:r>
            <a:r>
              <a:rPr lang="en-US" sz="2400" dirty="0">
                <a:solidFill>
                  <a:srgbClr val="92D050"/>
                </a:solidFill>
              </a:rPr>
              <a:t> (Writing more than 4 words which is the total memory of the buffer which leads to make the TRDY=1 in the middle of the write transection </a:t>
            </a:r>
            <a:r>
              <a:rPr lang="en-US" sz="2400" dirty="0" smtClean="0">
                <a:solidFill>
                  <a:srgbClr val="92D050"/>
                </a:solidFill>
              </a:rPr>
              <a:t>&amp;</a:t>
            </a:r>
            <a:r>
              <a:rPr lang="en-US" sz="2400" dirty="0">
                <a:solidFill>
                  <a:srgbClr val="92D050"/>
                </a:solidFill>
              </a:rPr>
              <a:t>in the middle of the read </a:t>
            </a:r>
            <a:r>
              <a:rPr lang="en-US" sz="2400" dirty="0" smtClean="0">
                <a:solidFill>
                  <a:srgbClr val="92D050"/>
                </a:solidFill>
              </a:rPr>
              <a:t>transaction the </a:t>
            </a:r>
            <a:r>
              <a:rPr lang="en-US" sz="2400" dirty="0">
                <a:solidFill>
                  <a:srgbClr val="92D050"/>
                </a:solidFill>
              </a:rPr>
              <a:t>IRDY is </a:t>
            </a:r>
            <a:r>
              <a:rPr lang="en-US" sz="2400" dirty="0" smtClean="0">
                <a:solidFill>
                  <a:srgbClr val="92D050"/>
                </a:solidFill>
              </a:rPr>
              <a:t>de-activated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547" y="1922096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Transaction 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102645" y="2633950"/>
            <a:ext cx="445691" cy="19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4401882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Transaction 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1102645" y="4948502"/>
            <a:ext cx="445691" cy="19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16" y="1665945"/>
            <a:ext cx="9109816" cy="2735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992" y="4465976"/>
            <a:ext cx="6511895" cy="231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55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	Thank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06805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Nora Nabil Ali</a:t>
            </a:r>
          </a:p>
          <a:p>
            <a:r>
              <a:rPr lang="en-US" sz="2400" dirty="0" err="1" smtClean="0"/>
              <a:t>Heba</a:t>
            </a:r>
            <a:r>
              <a:rPr lang="en-US" sz="2400" dirty="0" smtClean="0"/>
              <a:t> </a:t>
            </a:r>
            <a:r>
              <a:rPr lang="en-US" sz="2400" dirty="0" err="1" smtClean="0"/>
              <a:t>Atef</a:t>
            </a:r>
            <a:endParaRPr lang="en-US" sz="2400" dirty="0" smtClean="0"/>
          </a:p>
          <a:p>
            <a:r>
              <a:rPr lang="en-US" sz="2400" dirty="0" err="1" smtClean="0"/>
              <a:t>Nehal</a:t>
            </a:r>
            <a:r>
              <a:rPr lang="en-US" sz="2400" dirty="0" smtClean="0"/>
              <a:t> Yasser </a:t>
            </a:r>
          </a:p>
          <a:p>
            <a:r>
              <a:rPr lang="en-US" sz="2400" dirty="0" err="1" smtClean="0"/>
              <a:t>Nermeen</a:t>
            </a:r>
            <a:r>
              <a:rPr lang="en-US" sz="2400" dirty="0" smtClean="0"/>
              <a:t> </a:t>
            </a:r>
            <a:r>
              <a:rPr lang="en-US" sz="2400" dirty="0" err="1" smtClean="0"/>
              <a:t>Atif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1610914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Presented by :</a:t>
            </a:r>
          </a:p>
        </p:txBody>
      </p:sp>
    </p:spTree>
    <p:extLst>
      <p:ext uri="{BB962C8B-B14F-4D97-AF65-F5344CB8AC3E}">
        <p14:creationId xmlns:p14="http://schemas.microsoft.com/office/powerpoint/2010/main" val="22447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852456"/>
            <a:ext cx="9404723" cy="1400530"/>
          </a:xfrm>
        </p:spPr>
        <p:txBody>
          <a:bodyPr/>
          <a:lstStyle/>
          <a:p>
            <a:pPr algn="ctr"/>
            <a:r>
              <a:rPr lang="en-US" sz="4000" dirty="0"/>
              <a:t>T</a:t>
            </a:r>
            <a:r>
              <a:rPr lang="en-US" sz="4000" dirty="0" smtClean="0"/>
              <a:t>he signals used: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22073"/>
              </p:ext>
            </p:extLst>
          </p:nvPr>
        </p:nvGraphicFramePr>
        <p:xfrm>
          <a:off x="2355113" y="1755898"/>
          <a:ext cx="6277274" cy="2635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7274"/>
              </a:tblGrid>
              <a:tr h="36964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Frame</a:t>
                      </a:r>
                      <a:endParaRPr lang="en-US" sz="1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964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IRDY</a:t>
                      </a:r>
                      <a:endParaRPr lang="en-US" sz="1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964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CBE</a:t>
                      </a:r>
                      <a:endParaRPr lang="en-US" sz="1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964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effectLst/>
                        </a:rPr>
                        <a:t>AddressDataLine</a:t>
                      </a:r>
                      <a:endParaRPr lang="en-US" sz="110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964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effectLst/>
                        </a:rPr>
                        <a:t>Oe</a:t>
                      </a:r>
                      <a:endParaRPr lang="en-US" sz="11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6964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CLK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36964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</a:rPr>
                        <a:t>RST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37118"/>
              </p:ext>
            </p:extLst>
          </p:nvPr>
        </p:nvGraphicFramePr>
        <p:xfrm>
          <a:off x="2333748" y="4426719"/>
          <a:ext cx="6320004" cy="848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0004"/>
              </a:tblGrid>
              <a:tr h="424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TRDY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24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DEVSEL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646110" y="15219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PCI Target Device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59220" cy="62405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First Scenario: </a:t>
            </a:r>
            <a:r>
              <a:rPr lang="en-US" sz="2400" dirty="0">
                <a:solidFill>
                  <a:srgbClr val="92D050"/>
                </a:solidFill>
              </a:rPr>
              <a:t>(Write &amp;read 4 data starting from address zero)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94" y="4065532"/>
            <a:ext cx="9989905" cy="27924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95" y="1076770"/>
            <a:ext cx="9989905" cy="29711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844" y="1615394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Transaction 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303534" y="1739138"/>
            <a:ext cx="445691" cy="19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4401882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Transaction 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1432222" y="4625336"/>
            <a:ext cx="445691" cy="19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44" y="284543"/>
            <a:ext cx="10505487" cy="624052"/>
          </a:xfrm>
        </p:spPr>
        <p:txBody>
          <a:bodyPr/>
          <a:lstStyle/>
          <a:p>
            <a:r>
              <a:rPr lang="en-US" sz="2400" dirty="0"/>
              <a:t>Second scenario: </a:t>
            </a:r>
            <a:r>
              <a:rPr lang="en-US" sz="2400" dirty="0">
                <a:solidFill>
                  <a:srgbClr val="92D050"/>
                </a:solidFill>
              </a:rPr>
              <a:t>(Write 4 data starting from address 3 &amp; reading 4 words from address 2)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92D050"/>
                </a:solidFill>
              </a:rPr>
              <a:t>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844" y="161539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Transaction 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110953" y="1996848"/>
            <a:ext cx="445691" cy="19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4401882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Transaction 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1110953" y="4925751"/>
            <a:ext cx="445691" cy="19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920019"/>
            <a:ext cx="10058400" cy="2937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174966"/>
            <a:ext cx="10058400" cy="27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" y="1193442"/>
            <a:ext cx="10058400" cy="24835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12" y="200562"/>
            <a:ext cx="9959220" cy="624052"/>
          </a:xfrm>
        </p:spPr>
        <p:txBody>
          <a:bodyPr/>
          <a:lstStyle/>
          <a:p>
            <a:r>
              <a:rPr lang="en-US" sz="2400" dirty="0"/>
              <a:t>Third Scenario : </a:t>
            </a:r>
            <a:r>
              <a:rPr lang="en-US" sz="2400" dirty="0">
                <a:solidFill>
                  <a:srgbClr val="92D050"/>
                </a:solidFill>
              </a:rPr>
              <a:t>((IRDY=1):The IRDY is de-activated in the middle of the read transaction)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9726" y="2762246"/>
            <a:ext cx="15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Transaction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475709" y="3408577"/>
            <a:ext cx="445691" cy="19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55" y="3777405"/>
            <a:ext cx="10072048" cy="28799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3777405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then</a:t>
            </a:r>
          </a:p>
          <a:p>
            <a:r>
              <a:rPr lang="en-US" dirty="0" smtClean="0"/>
              <a:t> read 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239378" y="4510857"/>
            <a:ext cx="445691" cy="19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50" y="131888"/>
            <a:ext cx="10395055" cy="624052"/>
          </a:xfrm>
        </p:spPr>
        <p:txBody>
          <a:bodyPr/>
          <a:lstStyle/>
          <a:p>
            <a:r>
              <a:rPr lang="en-US" sz="2400" dirty="0"/>
              <a:t>Fourth scenario: </a:t>
            </a:r>
            <a:r>
              <a:rPr lang="en-US" sz="2400" dirty="0">
                <a:solidFill>
                  <a:srgbClr val="92D050"/>
                </a:solidFill>
              </a:rPr>
              <a:t>(Writing more than 4 words which is the total memory of the buffer which leads to make the TRDY=1 in the middle of the write transection 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844" y="1615394"/>
            <a:ext cx="15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 Transaction 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957129" y="1726308"/>
            <a:ext cx="445691" cy="19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110953" y="4925751"/>
            <a:ext cx="445691" cy="19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05" y="1290260"/>
            <a:ext cx="9438801" cy="3033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05" y="4324172"/>
            <a:ext cx="9438801" cy="25338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221" y="447884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then</a:t>
            </a:r>
          </a:p>
          <a:p>
            <a:r>
              <a:rPr lang="en-US" dirty="0" smtClean="0"/>
              <a:t> read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62" y="200562"/>
            <a:ext cx="9959220" cy="624052"/>
          </a:xfrm>
        </p:spPr>
        <p:txBody>
          <a:bodyPr/>
          <a:lstStyle/>
          <a:p>
            <a:r>
              <a:rPr lang="en-US" sz="2400" dirty="0"/>
              <a:t>Fifth Scenario: </a:t>
            </a:r>
            <a:r>
              <a:rPr lang="en-US" sz="2400" dirty="0">
                <a:solidFill>
                  <a:srgbClr val="92D050"/>
                </a:solidFill>
              </a:rPr>
              <a:t>(Write 4 data starting from address 2&amp; reading 5 words from address location 1)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844" y="161539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Transaction 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110953" y="1996848"/>
            <a:ext cx="445691" cy="19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4401882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Transaction 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1110953" y="4925751"/>
            <a:ext cx="445691" cy="19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41" y="4039342"/>
            <a:ext cx="8240328" cy="2818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41" y="1016950"/>
            <a:ext cx="8184779" cy="293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07" y="262965"/>
            <a:ext cx="9959220" cy="624052"/>
          </a:xfrm>
        </p:spPr>
        <p:txBody>
          <a:bodyPr/>
          <a:lstStyle/>
          <a:p>
            <a:r>
              <a:rPr lang="en-US" sz="2400" dirty="0"/>
              <a:t>6</a:t>
            </a:r>
            <a:r>
              <a:rPr lang="en-US" sz="2400" baseline="30000" dirty="0"/>
              <a:t>th</a:t>
            </a:r>
            <a:r>
              <a:rPr lang="en-US" sz="2400" dirty="0"/>
              <a:t> Scenario: </a:t>
            </a:r>
            <a:r>
              <a:rPr lang="en-US" sz="2400" dirty="0">
                <a:solidFill>
                  <a:srgbClr val="92D050"/>
                </a:solidFill>
              </a:rPr>
              <a:t>(Sending address greater than 3. So this data is not to our target)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844" y="1615394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Transaction 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451343" y="1657964"/>
            <a:ext cx="445691" cy="19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4401882"/>
            <a:ext cx="15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 Transaction 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1451342" y="4625336"/>
            <a:ext cx="445691" cy="19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46" y="1152894"/>
            <a:ext cx="10058400" cy="29126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517" y="4144710"/>
            <a:ext cx="10058400" cy="27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191" y="131888"/>
            <a:ext cx="10318144" cy="624052"/>
          </a:xfrm>
        </p:spPr>
        <p:txBody>
          <a:bodyPr/>
          <a:lstStyle/>
          <a:p>
            <a:r>
              <a:rPr lang="en-US" sz="2400" dirty="0"/>
              <a:t>7</a:t>
            </a:r>
            <a:r>
              <a:rPr lang="en-US" sz="2400" baseline="30000" dirty="0"/>
              <a:t>th</a:t>
            </a:r>
            <a:r>
              <a:rPr lang="en-US" sz="2400" dirty="0"/>
              <a:t> Scenario :  </a:t>
            </a:r>
            <a:r>
              <a:rPr lang="en-US" sz="2400" dirty="0">
                <a:solidFill>
                  <a:srgbClr val="92D050"/>
                </a:solidFill>
              </a:rPr>
              <a:t>(Making 3 Transitions (1</a:t>
            </a:r>
            <a:r>
              <a:rPr lang="en-US" sz="2400" baseline="30000" dirty="0">
                <a:solidFill>
                  <a:srgbClr val="92D050"/>
                </a:solidFill>
              </a:rPr>
              <a:t>st</a:t>
            </a:r>
            <a:r>
              <a:rPr lang="en-US" sz="2400" dirty="0">
                <a:solidFill>
                  <a:srgbClr val="92D050"/>
                </a:solidFill>
              </a:rPr>
              <a:t> write 4 data from address 2, 2</a:t>
            </a:r>
            <a:r>
              <a:rPr lang="en-US" sz="2400" baseline="30000" dirty="0">
                <a:solidFill>
                  <a:srgbClr val="92D050"/>
                </a:solidFill>
              </a:rPr>
              <a:t>nd</a:t>
            </a:r>
            <a:r>
              <a:rPr lang="en-US" sz="2400" dirty="0">
                <a:solidFill>
                  <a:srgbClr val="92D050"/>
                </a:solidFill>
              </a:rPr>
              <a:t> write 4 words Starting in address 1 , Read 5 words from the buffer starting from address 1)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844" y="1615394"/>
            <a:ext cx="1526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Write</a:t>
            </a:r>
          </a:p>
          <a:p>
            <a:r>
              <a:rPr lang="en-US" dirty="0" smtClean="0"/>
              <a:t> and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Write</a:t>
            </a:r>
          </a:p>
          <a:p>
            <a:r>
              <a:rPr lang="en-US" dirty="0" smtClean="0"/>
              <a:t>Transaction 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180533" y="2016137"/>
            <a:ext cx="445691" cy="19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4401882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Transaction 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734842" y="5037316"/>
            <a:ext cx="445691" cy="19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290" y="1311914"/>
            <a:ext cx="10360307" cy="2749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290" y="4190065"/>
            <a:ext cx="10277555" cy="256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369</TotalTime>
  <Words>367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Welcome</vt:lpstr>
      <vt:lpstr>The signals used:</vt:lpstr>
      <vt:lpstr>First Scenario: (Write &amp;read 4 data starting from address zero)   </vt:lpstr>
      <vt:lpstr>Second scenario: (Write 4 data starting from address 3 &amp; reading 4 words from address 2)    </vt:lpstr>
      <vt:lpstr>Third Scenario : ((IRDY=1):The IRDY is de-activated in the middle of the read transaction)  </vt:lpstr>
      <vt:lpstr>Fourth scenario: (Writing more than 4 words which is the total memory of the buffer which leads to make the TRDY=1 in the middle of the write transection )   </vt:lpstr>
      <vt:lpstr>Fifth Scenario: (Write 4 data starting from address 2&amp; reading 5 words from address location 1)  </vt:lpstr>
      <vt:lpstr>6th Scenario: (Sending address greater than 3. So this data is not to our target)   </vt:lpstr>
      <vt:lpstr>7th Scenario :  (Making 3 Transitions (1st write 4 data from address 2, 2nd write 4 words Starting in address 1 , Read 5 words from the buffer starting from address 1)  </vt:lpstr>
      <vt:lpstr>Extra Features  </vt:lpstr>
      <vt:lpstr>8th Scenario: (Writing more than 4 words which is the total memory of the buffer which leads to make the TRDY=1 in the middle of the write transection &amp;in the middle of the read transaction the IRDY is de-activated </vt:lpstr>
      <vt:lpstr> 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Microsoft account</dc:creator>
  <cp:lastModifiedBy>Microsoft account</cp:lastModifiedBy>
  <cp:revision>24</cp:revision>
  <dcterms:created xsi:type="dcterms:W3CDTF">2020-12-29T16:34:47Z</dcterms:created>
  <dcterms:modified xsi:type="dcterms:W3CDTF">2020-12-30T12:05:37Z</dcterms:modified>
</cp:coreProperties>
</file>