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7" r:id="rId8"/>
    <p:sldId id="268" r:id="rId9"/>
    <p:sldId id="266" r:id="rId10"/>
    <p:sldId id="260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8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1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3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1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3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0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266FC-A397-463D-8409-0B72759AFB7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US" sz="7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391" y="173858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DevOps Engineer  Assignment</a:t>
            </a:r>
            <a:endParaRPr lang="en-US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08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734"/>
            <a:ext cx="10515600" cy="1325563"/>
          </a:xfrm>
        </p:spPr>
        <p:txBody>
          <a:bodyPr/>
          <a:lstStyle/>
          <a:p>
            <a:r>
              <a:rPr lang="en-US" dirty="0" smtClean="0"/>
              <a:t>Assignment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32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A development team developing a billing application, one of the releases contain a change which will have huge impact on the application performance and the product owner want this release as fast as possible, in order to deliver this release it took around 3 working days after they finished the coding (exceeded the scheduled date by 3 days) in order to integrate the code, checking its quality, proceed in the testing phase and then deploy it. </a:t>
            </a:r>
          </a:p>
          <a:p>
            <a:r>
              <a:rPr lang="en-US" dirty="0"/>
              <a:t>You are the deployment geek who is responsible to deploy this application on the targeted environment and you didn’t like the fact that they spent 3 days to get their application ready to be deployed and you want to convince them to transform to the DevOps methodology </a:t>
            </a:r>
          </a:p>
        </p:txBody>
      </p:sp>
    </p:spTree>
    <p:extLst>
      <p:ext uri="{BB962C8B-B14F-4D97-AF65-F5344CB8AC3E}">
        <p14:creationId xmlns:p14="http://schemas.microsoft.com/office/powerpoint/2010/main" val="299086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560443"/>
            <a:ext cx="10727635" cy="4616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sz="2900" dirty="0"/>
              <a:t>1. What are the steps you are going to take to lead this transformation? a. Provide a presentation explaining the steps/milestones taking into consideration that the development team is not familiar with the DevOps methodology. </a:t>
            </a:r>
          </a:p>
          <a:p>
            <a:endParaRPr lang="en-US" sz="2900" dirty="0"/>
          </a:p>
          <a:p>
            <a:r>
              <a:rPr lang="en-US" sz="2900" dirty="0"/>
              <a:t>2. Imagine that you convinced them, they agreed to transform, and you have been asked to get the DevOps platform ready: a. Implement and configure secure Kubernetes cluster on AWS using infrastructure as a code. </a:t>
            </a:r>
          </a:p>
          <a:p>
            <a:r>
              <a:rPr lang="en-US" sz="2900" dirty="0"/>
              <a:t>b. Implement the needed DevOps tools to create CICD pipeline (Jenkins, </a:t>
            </a:r>
            <a:r>
              <a:rPr lang="en-US" sz="2900" dirty="0" err="1"/>
              <a:t>SonarQube</a:t>
            </a:r>
            <a:r>
              <a:rPr lang="en-US" sz="2900" dirty="0"/>
              <a:t>, Nexus, etc. ...) using </a:t>
            </a:r>
            <a:r>
              <a:rPr lang="en-US" sz="2900" dirty="0" err="1"/>
              <a:t>ansible</a:t>
            </a:r>
            <a:r>
              <a:rPr lang="en-US" sz="2900" dirty="0"/>
              <a:t> or any other configuration management tool on the created k8s cluster. </a:t>
            </a:r>
          </a:p>
          <a:p>
            <a:r>
              <a:rPr lang="en-US" sz="2900" dirty="0"/>
              <a:t>c. Implement a CICD pipeline for any application using the tools and the platform implemented from the previous steps this pipeline should be using groovy scripting Jenkins file. </a:t>
            </a:r>
          </a:p>
          <a:p>
            <a:endParaRPr lang="en-US" sz="2900" dirty="0"/>
          </a:p>
          <a:p>
            <a:endParaRPr lang="en-US" sz="2900" dirty="0"/>
          </a:p>
          <a:p>
            <a:r>
              <a:rPr lang="en-US" sz="2900" dirty="0"/>
              <a:t>Additional notes: </a:t>
            </a:r>
          </a:p>
          <a:p>
            <a:r>
              <a:rPr lang="en-US" sz="2900" dirty="0"/>
              <a:t>For the second requirement please provide the </a:t>
            </a:r>
            <a:r>
              <a:rPr lang="en-US" sz="2900" dirty="0" err="1"/>
              <a:t>git</a:t>
            </a:r>
            <a:r>
              <a:rPr lang="en-US" sz="2900" dirty="0"/>
              <a:t> repo with detailed readme file describing the steps and a presentation showing how you implemented the solution. </a:t>
            </a:r>
          </a:p>
        </p:txBody>
      </p:sp>
    </p:spTree>
    <p:extLst>
      <p:ext uri="{BB962C8B-B14F-4D97-AF65-F5344CB8AC3E}">
        <p14:creationId xmlns:p14="http://schemas.microsoft.com/office/powerpoint/2010/main" val="282738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vs Agile methodology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47" y="1977888"/>
            <a:ext cx="11075617" cy="4380938"/>
          </a:xfrm>
        </p:spPr>
      </p:pic>
    </p:spTree>
    <p:extLst>
      <p:ext uri="{BB962C8B-B14F-4D97-AF65-F5344CB8AC3E}">
        <p14:creationId xmlns:p14="http://schemas.microsoft.com/office/powerpoint/2010/main" val="133039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7583" y="1803089"/>
            <a:ext cx="8625509" cy="431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73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77" y="1825625"/>
            <a:ext cx="8455246" cy="4351338"/>
          </a:xfrm>
        </p:spPr>
      </p:pic>
    </p:spTree>
    <p:extLst>
      <p:ext uri="{BB962C8B-B14F-4D97-AF65-F5344CB8AC3E}">
        <p14:creationId xmlns:p14="http://schemas.microsoft.com/office/powerpoint/2010/main" val="208759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will use DevOps methodology in order </a:t>
            </a:r>
            <a:r>
              <a:rPr lang="en-US" dirty="0"/>
              <a:t>to decrease human </a:t>
            </a:r>
            <a:r>
              <a:rPr lang="en-US" dirty="0" smtClean="0"/>
              <a:t>intervention so will avoid mistakes</a:t>
            </a:r>
          </a:p>
          <a:p>
            <a:r>
              <a:rPr lang="en-US" dirty="0" smtClean="0"/>
              <a:t>improve the quality and speed</a:t>
            </a:r>
          </a:p>
          <a:p>
            <a:r>
              <a:rPr lang="en-US" dirty="0" smtClean="0"/>
              <a:t>We will integrate </a:t>
            </a:r>
            <a:r>
              <a:rPr lang="en-US" dirty="0" err="1" smtClean="0"/>
              <a:t>devops</a:t>
            </a:r>
            <a:r>
              <a:rPr lang="en-US" dirty="0" smtClean="0"/>
              <a:t> tools together </a:t>
            </a:r>
          </a:p>
          <a:p>
            <a:r>
              <a:rPr lang="en-US" dirty="0"/>
              <a:t>It aims to shorten the systems development life cycle and provide continuous delivery with high software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0" y="365126"/>
            <a:ext cx="9862930" cy="1066110"/>
          </a:xfrm>
        </p:spPr>
        <p:txBody>
          <a:bodyPr/>
          <a:lstStyle/>
          <a:p>
            <a:r>
              <a:rPr lang="en-US" b="1" dirty="0" smtClean="0"/>
              <a:t>Before and After Jenkins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44180"/>
              </p:ext>
            </p:extLst>
          </p:nvPr>
        </p:nvGraphicFramePr>
        <p:xfrm>
          <a:off x="1182757" y="2133124"/>
          <a:ext cx="10171043" cy="3969502"/>
        </p:xfrm>
        <a:graphic>
          <a:graphicData uri="http://schemas.openxmlformats.org/drawingml/2006/table">
            <a:tbl>
              <a:tblPr/>
              <a:tblGrid>
                <a:gridCol w="5046502">
                  <a:extLst>
                    <a:ext uri="{9D8B030D-6E8A-4147-A177-3AD203B41FA5}">
                      <a16:colId xmlns:a16="http://schemas.microsoft.com/office/drawing/2014/main" val="605873552"/>
                    </a:ext>
                  </a:extLst>
                </a:gridCol>
                <a:gridCol w="5124541">
                  <a:extLst>
                    <a:ext uri="{9D8B030D-6E8A-4147-A177-3AD203B41FA5}">
                      <a16:colId xmlns:a16="http://schemas.microsoft.com/office/drawing/2014/main" val="436726199"/>
                    </a:ext>
                  </a:extLst>
                </a:gridCol>
              </a:tblGrid>
              <a:tr h="3873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  Before Jenkins</a:t>
                      </a: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  After Jenkins</a:t>
                      </a: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575155"/>
                  </a:ext>
                </a:extLst>
              </a:tr>
              <a:tr h="1718273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The entire source code was built and then tested. Locating and fixing bugs in the event of build and test failure was difficult and time-consuming, which in turn slows the software delivery process.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Every commit made in the source code is built and tested. So, instead of checking the entire source code developers only need to focus on a particular commit. This leads to frequent new software releases.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78931"/>
                  </a:ext>
                </a:extLst>
              </a:tr>
              <a:tr h="774679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Developers have to wait for test results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Developers know the test result of every commit made in the source code on the run.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06178"/>
                  </a:ext>
                </a:extLst>
              </a:tr>
              <a:tr h="108921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The whole process is manual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You only need to commit changes to the source code and Jenkins will automate the rest of the process for you.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3753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50115"/>
              </p:ext>
            </p:extLst>
          </p:nvPr>
        </p:nvGraphicFramePr>
        <p:xfrm>
          <a:off x="934278" y="2017644"/>
          <a:ext cx="10436087" cy="4144618"/>
        </p:xfrm>
        <a:graphic>
          <a:graphicData uri="http://schemas.openxmlformats.org/drawingml/2006/table">
            <a:tbl>
              <a:tblPr/>
              <a:tblGrid>
                <a:gridCol w="10436087">
                  <a:extLst>
                    <a:ext uri="{9D8B030D-6E8A-4147-A177-3AD203B41FA5}">
                      <a16:colId xmlns:a16="http://schemas.microsoft.com/office/drawing/2014/main" val="2486838267"/>
                    </a:ext>
                  </a:extLst>
                </a:gridCol>
              </a:tblGrid>
              <a:tr h="4144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064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3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install terraform in our local machine </a:t>
            </a:r>
          </a:p>
          <a:p>
            <a:r>
              <a:rPr lang="en-US" dirty="0" smtClean="0"/>
              <a:t>Create account in AWS and name it :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terraformuser</a:t>
            </a:r>
            <a:r>
              <a:rPr lang="en-US" dirty="0" smtClean="0"/>
              <a:t> with full access Ec2 permissions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kubernetes</a:t>
            </a:r>
            <a:r>
              <a:rPr lang="en-US" dirty="0" smtClean="0"/>
              <a:t> cluster using the terraform</a:t>
            </a:r>
          </a:p>
          <a:p>
            <a:r>
              <a:rPr lang="en-US" dirty="0" smtClean="0"/>
              <a:t>Will install </a:t>
            </a:r>
            <a:r>
              <a:rPr lang="en-US" dirty="0" err="1" smtClean="0"/>
              <a:t>ansible</a:t>
            </a:r>
            <a:r>
              <a:rPr lang="en-US" dirty="0" smtClean="0"/>
              <a:t> in our local machine, and the host will be the created cluster</a:t>
            </a:r>
          </a:p>
          <a:p>
            <a:r>
              <a:rPr lang="en-US" dirty="0" smtClean="0"/>
              <a:t>Will let </a:t>
            </a:r>
            <a:r>
              <a:rPr lang="en-US" dirty="0" err="1" smtClean="0"/>
              <a:t>ansible</a:t>
            </a:r>
            <a:r>
              <a:rPr lang="en-US" dirty="0" smtClean="0"/>
              <a:t> deploy Jenkins</a:t>
            </a:r>
            <a:r>
              <a:rPr lang="en-US" dirty="0"/>
              <a:t>, </a:t>
            </a:r>
            <a:r>
              <a:rPr lang="en-US" dirty="0" err="1"/>
              <a:t>SonarQube</a:t>
            </a:r>
            <a:r>
              <a:rPr lang="en-US" dirty="0"/>
              <a:t>, </a:t>
            </a:r>
            <a:r>
              <a:rPr lang="en-US" dirty="0" smtClean="0"/>
              <a:t>Nexus to the host (Cluster)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3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56FA49C763884C9A21F3D21A0C0F1E" ma:contentTypeVersion="10" ma:contentTypeDescription="Create a new document." ma:contentTypeScope="" ma:versionID="30fad17a7e39fda97e3c9c56542ba157">
  <xsd:schema xmlns:xsd="http://www.w3.org/2001/XMLSchema" xmlns:xs="http://www.w3.org/2001/XMLSchema" xmlns:p="http://schemas.microsoft.com/office/2006/metadata/properties" xmlns:ns3="c541c611-4aa8-40a2-ad2f-9eaeec4bc099" targetNamespace="http://schemas.microsoft.com/office/2006/metadata/properties" ma:root="true" ma:fieldsID="badd48f631c52f2f443327dea7377eff" ns3:_="">
    <xsd:import namespace="c541c611-4aa8-40a2-ad2f-9eaeec4bc0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1c611-4aa8-40a2-ad2f-9eaeec4bc0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7D4517-4D45-48E7-BD4E-318BB1BCEC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41c611-4aa8-40a2-ad2f-9eaeec4bc0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A7601B-E4A8-44DE-9AA6-707EC4F7817A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c541c611-4aa8-40a2-ad2f-9eaeec4bc09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234285A-569E-4449-900A-4312D68FE6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DevOps Engineer  Assignment</vt:lpstr>
      <vt:lpstr>Assignment description</vt:lpstr>
      <vt:lpstr>Requirements</vt:lpstr>
      <vt:lpstr>Waterfall vs Agile methodology</vt:lpstr>
      <vt:lpstr>Sprint</vt:lpstr>
      <vt:lpstr>DevOps methodology</vt:lpstr>
      <vt:lpstr>PowerPoint Presentation</vt:lpstr>
      <vt:lpstr>Before and After Jenkins</vt:lpstr>
      <vt:lpstr>The solution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Engineer  Assignment</dc:title>
  <dc:creator>ElSayed, Heba, Vodafone Group</dc:creator>
  <cp:lastModifiedBy>ElSayed, Heba, Vodafone Group</cp:lastModifiedBy>
  <cp:revision>9</cp:revision>
  <dcterms:created xsi:type="dcterms:W3CDTF">2020-11-23T21:22:43Z</dcterms:created>
  <dcterms:modified xsi:type="dcterms:W3CDTF">2020-11-26T10:01:39Z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heba.elsayed2@vodafone.com</vt:lpwstr>
  </property>
  <property fmtid="{D5CDD505-2E9C-101B-9397-08002B2CF9AE}" pid="5" name="MSIP_Label_0359f705-2ba0-454b-9cfc-6ce5bcaac040_SetDate">
    <vt:lpwstr>2020-11-23T21:28:05.8741857Z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  <property fmtid="{D5CDD505-2E9C-101B-9397-08002B2CF9AE}" pid="10" name="ContentTypeId">
    <vt:lpwstr>0x0101000F56FA49C763884C9A21F3D21A0C0F1E</vt:lpwstr>
  </property>
</Properties>
</file>