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7" r:id="rId2"/>
    <p:sldId id="260" r:id="rId3"/>
    <p:sldId id="258" r:id="rId4"/>
    <p:sldId id="259" r:id="rId5"/>
    <p:sldId id="264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2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83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8659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8498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932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337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124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91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6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4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4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2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2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0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52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7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5274" y="1608383"/>
            <a:ext cx="12347274" cy="199745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    “Error </a:t>
            </a:r>
            <a:r>
              <a:rPr lang="en-US" sz="3600" dirty="0" smtClean="0"/>
              <a:t>detection and correction for substitution error   </a:t>
            </a:r>
            <a:r>
              <a:rPr lang="en-US" sz="3600" dirty="0" smtClean="0"/>
              <a:t>“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8" y="3700732"/>
            <a:ext cx="11852694" cy="2950234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by </a:t>
            </a:r>
          </a:p>
          <a:p>
            <a:pPr marL="0" indent="0" algn="ctr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Yasmina Hussein Ahmed Taha </a:t>
            </a: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Heba Abdelhamid AbdelAzim Abdelhamid </a:t>
            </a:r>
          </a:p>
          <a:p>
            <a:pPr marL="0" indent="0" algn="ctr"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Salma Mohamed Abdelqawi</a:t>
            </a:r>
          </a:p>
          <a:p>
            <a:endParaRPr lang="en-US" sz="3500" dirty="0" smtClean="0"/>
          </a:p>
          <a:p>
            <a:endParaRPr lang="en-US" sz="3500" dirty="0"/>
          </a:p>
          <a:p>
            <a:pPr marL="0" indent="0" algn="ctr"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Prof. Dr.                                                                                                                                           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assistant:</a:t>
            </a:r>
          </a:p>
          <a:p>
            <a:pPr marL="0" indent="0" algn="ctr"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Sara  El-</a:t>
            </a:r>
            <a:r>
              <a:rPr lang="en-US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Metwally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Eng/   Leqaa Hani</a:t>
            </a: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450" y="672365"/>
            <a:ext cx="1237351" cy="1338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56" y="681487"/>
            <a:ext cx="1261973" cy="13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34839"/>
            <a:ext cx="9478990" cy="1466490"/>
          </a:xfrm>
        </p:spPr>
        <p:txBody>
          <a:bodyPr/>
          <a:lstStyle/>
          <a:p>
            <a:r>
              <a:rPr lang="en-US" sz="4800" i="1" dirty="0" smtClean="0"/>
              <a:t>Introduction: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015" y="2406770"/>
            <a:ext cx="10141070" cy="191960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All the sequencing machines seek to give accurate sequencing reads ,but it has some difficulties because each generation of them has a specific type of errors related to it 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541" y="3804249"/>
            <a:ext cx="2847975" cy="2432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60" y="4209691"/>
            <a:ext cx="3810000" cy="2126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848" y="3864634"/>
            <a:ext cx="4401693" cy="247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1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24" y="275618"/>
            <a:ext cx="9404723" cy="1400530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Problem: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073" y="1337094"/>
            <a:ext cx="11628408" cy="19148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illumina machine causes substitution errors .So it will be difficult for bioinformaticians to distinguish </a:t>
            </a:r>
            <a:r>
              <a:rPr lang="en-US" sz="2800" dirty="0"/>
              <a:t>between these </a:t>
            </a:r>
            <a:r>
              <a:rPr lang="en-US" sz="2800" dirty="0" smtClean="0"/>
              <a:t>errors, the </a:t>
            </a:r>
            <a:r>
              <a:rPr lang="en-US" sz="2800" dirty="0"/>
              <a:t>true </a:t>
            </a:r>
            <a:r>
              <a:rPr lang="en-US" sz="2800" dirty="0" smtClean="0"/>
              <a:t>variation and mutations. 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422" y="3251989"/>
            <a:ext cx="4402348" cy="344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8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Objective: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We seek to detect </a:t>
            </a:r>
            <a:r>
              <a:rPr lang="en-US" sz="3200" dirty="0" smtClean="0"/>
              <a:t>and correct substitution </a:t>
            </a:r>
            <a:r>
              <a:rPr lang="en-US" sz="3200" dirty="0"/>
              <a:t>errors from sequencing data that is produced by </a:t>
            </a:r>
            <a:r>
              <a:rPr lang="en-US" sz="3200" dirty="0" smtClean="0"/>
              <a:t>illumina  </a:t>
            </a:r>
            <a:r>
              <a:rPr lang="en-US" sz="3200" dirty="0"/>
              <a:t>machine to make these reads trusted while analyzing these results by bioinformaticians 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518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divide the </a:t>
            </a:r>
            <a:r>
              <a:rPr lang="en-US" dirty="0" smtClean="0"/>
              <a:t>sequencing </a:t>
            </a:r>
            <a:r>
              <a:rPr lang="en-US" dirty="0"/>
              <a:t>reads and reference genome into k-</a:t>
            </a:r>
            <a:r>
              <a:rPr lang="en-US" dirty="0" err="1"/>
              <a:t>mers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will put a decision boundary to distinguish the true reads from errors ones by considering the less repeating reads as errors.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42" y="3976777"/>
            <a:ext cx="3761117" cy="217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85" y="697460"/>
            <a:ext cx="9601196" cy="12607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992" y="1664898"/>
            <a:ext cx="10180605" cy="4210969"/>
          </a:xfrm>
        </p:spPr>
        <p:txBody>
          <a:bodyPr/>
          <a:lstStyle/>
          <a:p>
            <a:pPr marL="914400" lvl="2" indent="0">
              <a:buNone/>
            </a:pPr>
            <a:r>
              <a:rPr lang="en-US" sz="2000" dirty="0" smtClean="0"/>
              <a:t>. 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000" dirty="0" smtClean="0"/>
              <a:t>-</a:t>
            </a:r>
            <a:r>
              <a:rPr lang="en-US" sz="2800" dirty="0"/>
              <a:t> We will compare the error k-</a:t>
            </a:r>
            <a:r>
              <a:rPr lang="en-US" sz="2800" dirty="0" err="1"/>
              <a:t>mer</a:t>
            </a:r>
            <a:r>
              <a:rPr lang="en-US" sz="2800" dirty="0"/>
              <a:t> with mostly similar </a:t>
            </a:r>
            <a:r>
              <a:rPr lang="en-US" sz="2800" dirty="0" err="1"/>
              <a:t>kemer</a:t>
            </a:r>
            <a:r>
              <a:rPr lang="en-US" sz="2800" dirty="0"/>
              <a:t> to it and correct it by using hash value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94" y="2987297"/>
            <a:ext cx="2809875" cy="288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207698"/>
            <a:ext cx="9601196" cy="4459857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2400" dirty="0" smtClean="0"/>
              <a:t>-Finally </a:t>
            </a:r>
            <a:r>
              <a:rPr lang="en-US" sz="2400" dirty="0"/>
              <a:t>,we will use the reference genome to make sure that these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k-</a:t>
            </a:r>
            <a:r>
              <a:rPr lang="en-US" sz="2400" dirty="0" err="1" smtClean="0"/>
              <a:t>mers</a:t>
            </a:r>
            <a:r>
              <a:rPr lang="en-US" sz="2400" dirty="0" smtClean="0"/>
              <a:t> </a:t>
            </a:r>
            <a:r>
              <a:rPr lang="en-US" sz="2400" dirty="0"/>
              <a:t>are actual errors not mutations or true variation by searching them in the reference. In the case of  not finding them , they are substitution errors caused by illumina machine 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56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5506" y="1837426"/>
            <a:ext cx="8825658" cy="1915065"/>
          </a:xfrm>
        </p:spPr>
        <p:txBody>
          <a:bodyPr/>
          <a:lstStyle/>
          <a:p>
            <a:pPr algn="ctr"/>
            <a:r>
              <a:rPr lang="en-US" sz="9600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Thank you </a:t>
            </a:r>
            <a:endParaRPr lang="en-US" sz="9600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1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434</TotalTime>
  <Words>194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Times New Roman</vt:lpstr>
      <vt:lpstr>Wingdings</vt:lpstr>
      <vt:lpstr>Organic</vt:lpstr>
      <vt:lpstr>      “Error detection and correction for substitution error   “</vt:lpstr>
      <vt:lpstr>Introduction: </vt:lpstr>
      <vt:lpstr>Problem: </vt:lpstr>
      <vt:lpstr>Objective:</vt:lpstr>
      <vt:lpstr>Our algorithm: </vt:lpstr>
      <vt:lpstr>PowerPoint Presentation</vt:lpstr>
      <vt:lpstr>4-Finally ,we will use the reference genome to make sure that these  k-mers are actual errors not mutations or true variation by searching them in the reference. In the case of  not finding them , they are substitution errors caused by illumina machine .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Genomics project Error detection and correction</dc:title>
  <dc:creator>user</dc:creator>
  <cp:lastModifiedBy>user</cp:lastModifiedBy>
  <cp:revision>32</cp:revision>
  <dcterms:created xsi:type="dcterms:W3CDTF">2022-03-20T15:02:08Z</dcterms:created>
  <dcterms:modified xsi:type="dcterms:W3CDTF">2022-05-08T21:06:25Z</dcterms:modified>
</cp:coreProperties>
</file>