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1" r:id="rId3"/>
    <p:sldId id="262" r:id="rId4"/>
    <p:sldId id="258" r:id="rId5"/>
    <p:sldId id="265" r:id="rId6"/>
    <p:sldId id="257" r:id="rId7"/>
    <p:sldId id="264" r:id="rId8"/>
    <p:sldId id="275" r:id="rId9"/>
    <p:sldId id="266" r:id="rId10"/>
    <p:sldId id="268" r:id="rId11"/>
    <p:sldId id="269" r:id="rId12"/>
    <p:sldId id="272" r:id="rId13"/>
    <p:sldId id="273" r:id="rId14"/>
    <p:sldId id="267" r:id="rId15"/>
    <p:sldId id="274" r:id="rId16"/>
    <p:sldId id="25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_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Microsoft Database</c:v>
                </c:pt>
                <c:pt idx="1">
                  <c:v>UML (Use Case Diagrams)</c:v>
                </c:pt>
                <c:pt idx="2">
                  <c:v>GitHub</c:v>
                </c:pt>
                <c:pt idx="3">
                  <c:v>Trello</c:v>
                </c:pt>
                <c:pt idx="4">
                  <c:v>WordPress</c:v>
                </c:pt>
                <c:pt idx="5">
                  <c:v>Report with User Guide</c:v>
                </c:pt>
                <c:pt idx="6">
                  <c:v>Presentation</c:v>
                </c:pt>
                <c:pt idx="7">
                  <c:v>Gantt Chart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7</c:v>
                </c:pt>
                <c:pt idx="5">
                  <c:v>6</c:v>
                </c:pt>
                <c:pt idx="6">
                  <c:v>11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8-44CB-A277-DE7DBC53C9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Nº of weeks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6E63B96-9BBC-4135-8626-17FBE85FC56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AE8-44CB-A277-DE7DBC53C9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1C4FD6F-B268-4258-B613-1794FDFE0CF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AE8-44CB-A277-DE7DBC53C9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01D798-A5A4-4922-AB9B-EEADFA06909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AE8-44CB-A277-DE7DBC53C9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3D5A2AA-6266-4E50-8828-8CEEF80FD21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AE8-44CB-A277-DE7DBC53C9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6762F4B-A67F-43AB-BC6A-82F45F3BF90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AE8-44CB-A277-DE7DBC53C9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0DB7056-08CA-4E68-B4E7-8A408899DFF3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AE8-44CB-A277-DE7DBC53C9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E8295EA-47BC-48C5-99F7-BFE35B108C9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AE8-44CB-A277-DE7DBC53C9A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0B-3AE8-44CB-A277-DE7DBC53C9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Microsoft Database</c:v>
                </c:pt>
                <c:pt idx="1">
                  <c:v>UML (Use Case Diagrams)</c:v>
                </c:pt>
                <c:pt idx="2">
                  <c:v>GitHub</c:v>
                </c:pt>
                <c:pt idx="3">
                  <c:v>Trello</c:v>
                </c:pt>
                <c:pt idx="4">
                  <c:v>WordPress</c:v>
                </c:pt>
                <c:pt idx="5">
                  <c:v>Report with User Guide</c:v>
                </c:pt>
                <c:pt idx="6">
                  <c:v>Presentation</c:v>
                </c:pt>
                <c:pt idx="7">
                  <c:v>Gantt Chart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12</c:v>
                </c:pt>
                <c:pt idx="3">
                  <c:v>12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Sheet1!$D$2:$D$9</c15:f>
                <c15:dlblRangeCache>
                  <c:ptCount val="8"/>
                  <c:pt idx="0">
                    <c:v>Heba/Luciano</c:v>
                  </c:pt>
                  <c:pt idx="1">
                    <c:v>Ricardo</c:v>
                  </c:pt>
                  <c:pt idx="2">
                    <c:v>All</c:v>
                  </c:pt>
                  <c:pt idx="3">
                    <c:v>All</c:v>
                  </c:pt>
                  <c:pt idx="4">
                    <c:v>Heba</c:v>
                  </c:pt>
                  <c:pt idx="5">
                    <c:v>All</c:v>
                  </c:pt>
                  <c:pt idx="6">
                    <c:v>Ricardo</c:v>
                  </c:pt>
                  <c:pt idx="7">
                    <c:v>Ricardo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3AE8-44CB-A277-DE7DBC53C9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Microsoft Database</c:v>
                </c:pt>
                <c:pt idx="1">
                  <c:v>UML (Use Case Diagrams)</c:v>
                </c:pt>
                <c:pt idx="2">
                  <c:v>GitHub</c:v>
                </c:pt>
                <c:pt idx="3">
                  <c:v>Trello</c:v>
                </c:pt>
                <c:pt idx="4">
                  <c:v>WordPress</c:v>
                </c:pt>
                <c:pt idx="5">
                  <c:v>Report with User Guide</c:v>
                </c:pt>
                <c:pt idx="6">
                  <c:v>Presentation</c:v>
                </c:pt>
                <c:pt idx="7">
                  <c:v>Gantt Chart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E8-44CB-A277-DE7DBC53C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8744383"/>
        <c:axId val="1121997471"/>
      </c:barChart>
      <c:catAx>
        <c:axId val="1118744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997471"/>
        <c:crosses val="autoZero"/>
        <c:auto val="1"/>
        <c:lblAlgn val="ctr"/>
        <c:lblOffset val="100"/>
        <c:noMultiLvlLbl val="0"/>
      </c:catAx>
      <c:valAx>
        <c:axId val="1121997471"/>
        <c:scaling>
          <c:orientation val="minMax"/>
          <c:max val="1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74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7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29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4C56BB-FC23-4CA9-BC6D-2D5395F1496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E8BAFD-9130-41D1-9A59-60AFEEF8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9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baMahmoud19/SABproject" TargetMode="External"/><Relationship Id="rId2" Type="http://schemas.openxmlformats.org/officeDocument/2006/relationships/hyperlink" Target="https://software-application-for-business.000webhost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Google%20Drive%20Download\Downloads\CaDatabase.accdb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MCTV Limited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Applications for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04FC3-EA23-4CD4-851C-BFB835023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45" y="723217"/>
            <a:ext cx="3273284" cy="32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5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 Chart overview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04B05-3D5B-476D-BA12-B994E13D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07" y="1690688"/>
            <a:ext cx="5927386" cy="5021397"/>
          </a:xfrm>
        </p:spPr>
      </p:pic>
    </p:spTree>
    <p:extLst>
      <p:ext uri="{BB962C8B-B14F-4D97-AF65-F5344CB8AC3E}">
        <p14:creationId xmlns:p14="http://schemas.microsoft.com/office/powerpoint/2010/main" val="68035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Heba software and User guide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5A394-4FA2-426B-BEDD-75DD46AA9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Heba decided to play the role of Derek.</a:t>
            </a:r>
          </a:p>
          <a:p>
            <a:endParaRPr lang="en-GB" dirty="0"/>
          </a:p>
          <a:p>
            <a:r>
              <a:rPr lang="en-GB" dirty="0"/>
              <a:t>Playing the role of Derek, Heba investigated the Microsoft Dynamics software.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D09FE2-1D11-426A-9F0D-2A30400D26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39" y="1825625"/>
            <a:ext cx="4961160" cy="4351338"/>
          </a:xfrm>
        </p:spPr>
      </p:pic>
    </p:spTree>
    <p:extLst>
      <p:ext uri="{BB962C8B-B14F-4D97-AF65-F5344CB8AC3E}">
        <p14:creationId xmlns:p14="http://schemas.microsoft.com/office/powerpoint/2010/main" val="20919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Luciano software and User guide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5A394-4FA2-426B-BEDD-75DD46AA9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Luciano decided to play the role of Liam.</a:t>
            </a:r>
          </a:p>
          <a:p>
            <a:endParaRPr lang="en-GB" dirty="0"/>
          </a:p>
          <a:p>
            <a:r>
              <a:rPr lang="en-GB" dirty="0"/>
              <a:t>Playing the role of Liam, Luciano investigated a Collaborative Software.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9994F-683C-45BA-BE68-640991AB40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71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Ricardo software and User guide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5A394-4FA2-426B-BEDD-75DD46AA9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Ricardo decided to play the role of Mark.</a:t>
            </a:r>
          </a:p>
          <a:p>
            <a:endParaRPr lang="en-GB" dirty="0"/>
          </a:p>
          <a:p>
            <a:r>
              <a:rPr lang="en-GB" dirty="0"/>
              <a:t>Playing the role of Mark, Ricardo investigated the WordPress platform.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3ED406-B1AC-44C3-975E-E4A88152D7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34" y="1825625"/>
            <a:ext cx="4986569" cy="4351338"/>
          </a:xfrm>
        </p:spPr>
      </p:pic>
    </p:spTree>
    <p:extLst>
      <p:ext uri="{BB962C8B-B14F-4D97-AF65-F5344CB8AC3E}">
        <p14:creationId xmlns:p14="http://schemas.microsoft.com/office/powerpoint/2010/main" val="174221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Links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Here, you can find the links to our GitHub project and  to our WordPress website: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GB" dirty="0">
                <a:hlinkClick r:id="rId2"/>
              </a:rPr>
              <a:t>WordPress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4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Colour Scheme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5A394-4FA2-426B-BEDD-75DD46AA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our colour scheme, we chose the BLUE colour.</a:t>
            </a:r>
          </a:p>
          <a:p>
            <a:pPr marL="0" indent="0">
              <a:buNone/>
            </a:pPr>
            <a:r>
              <a:rPr lang="en-GB" dirty="0"/>
              <a:t>After a conversation between the group members, and a fast research on the biggest internet websites, we saw that all of them use the blue colour.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all agreed about using the blue colour, because it is  smooth and pleasing to the eyes.</a:t>
            </a:r>
          </a:p>
        </p:txBody>
      </p:sp>
    </p:spTree>
    <p:extLst>
      <p:ext uri="{BB962C8B-B14F-4D97-AF65-F5344CB8AC3E}">
        <p14:creationId xmlns:p14="http://schemas.microsoft.com/office/powerpoint/2010/main" val="409168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027611-06B5-403E-A253-60976D61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2373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63022-6CA9-4C16-8D34-34B73CCA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4484450"/>
            <a:ext cx="6096000" cy="2373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EB644-DB02-4259-9321-F7849C0CE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096001" cy="23735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EC7544-2788-4F1E-9BE5-6D21A70EE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4484450"/>
            <a:ext cx="6096001" cy="2373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AAD130-C6F0-49C4-92EC-481CD50C3B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5" y="2373549"/>
            <a:ext cx="6096000" cy="21109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4C1AFC-D833-4063-9A92-2DB1F0CC2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" y="2373548"/>
            <a:ext cx="6018872" cy="21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3E55-08AD-4111-BE7C-A626F89D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Higher Certificate Science in Computing Applications and Business Support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Semester 2017-2018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Due on April 21</a:t>
            </a:r>
            <a:r>
              <a:rPr lang="en-GB" baseline="30000" dirty="0"/>
              <a:t>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8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1C8E-BD35-43B0-82AF-A59E174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0BF-BA93-46B2-AA60-C5D983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Heba Mahmoud - x17139660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Luciano Dwyer-Joyce - x17123089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Ricardo Santos - x16149912</a:t>
            </a:r>
          </a:p>
        </p:txBody>
      </p:sp>
    </p:spTree>
    <p:extLst>
      <p:ext uri="{BB962C8B-B14F-4D97-AF65-F5344CB8AC3E}">
        <p14:creationId xmlns:p14="http://schemas.microsoft.com/office/powerpoint/2010/main" val="20044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Gantt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and User guides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Color 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59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44DAD7-5410-4CDC-97E8-4991C44C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the next slides we will present everything we did over the last weeks about our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also present our company and all we did and all the software we used to do all the tasks we were asked to do.</a:t>
            </a:r>
          </a:p>
        </p:txBody>
      </p:sp>
    </p:spTree>
    <p:extLst>
      <p:ext uri="{BB962C8B-B14F-4D97-AF65-F5344CB8AC3E}">
        <p14:creationId xmlns:p14="http://schemas.microsoft.com/office/powerpoint/2010/main" val="227449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MCTV Limited it is a family company based in Limerick.</a:t>
            </a:r>
          </a:p>
          <a:p>
            <a:pPr marL="0" indent="0" algn="just">
              <a:buNone/>
            </a:pPr>
            <a:r>
              <a:rPr lang="en-US" dirty="0"/>
              <a:t>The family members are currently looking to make the company grow.</a:t>
            </a:r>
          </a:p>
          <a:p>
            <a:pPr marL="0" indent="0" algn="just">
              <a:buNone/>
            </a:pPr>
            <a:r>
              <a:rPr lang="en-US" dirty="0"/>
              <a:t>The family leader announced that they have €100.000,00 available to make that growth possible.</a:t>
            </a:r>
          </a:p>
          <a:p>
            <a:pPr marL="0" indent="0" algn="just">
              <a:buNone/>
            </a:pPr>
            <a:r>
              <a:rPr lang="en-US" dirty="0"/>
              <a:t>Each one of the members has his / her thoughts about how the money should be invested. </a:t>
            </a:r>
          </a:p>
        </p:txBody>
      </p:sp>
    </p:spTree>
    <p:extLst>
      <p:ext uri="{BB962C8B-B14F-4D97-AF65-F5344CB8AC3E}">
        <p14:creationId xmlns:p14="http://schemas.microsoft.com/office/powerpoint/2010/main" val="237611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0AFE-B9F7-4FDE-8740-99437BC5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D2841E-6765-4508-A8C6-C7F4BCE4B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263305"/>
              </p:ext>
            </p:extLst>
          </p:nvPr>
        </p:nvGraphicFramePr>
        <p:xfrm>
          <a:off x="1120775" y="1825625"/>
          <a:ext cx="10233026" cy="4998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116513">
                  <a:extLst>
                    <a:ext uri="{9D8B030D-6E8A-4147-A177-3AD203B41FA5}">
                      <a16:colId xmlns:a16="http://schemas.microsoft.com/office/drawing/2014/main" val="394440336"/>
                    </a:ext>
                  </a:extLst>
                </a:gridCol>
                <a:gridCol w="5116513">
                  <a:extLst>
                    <a:ext uri="{9D8B030D-6E8A-4147-A177-3AD203B41FA5}">
                      <a16:colId xmlns:a16="http://schemas.microsoft.com/office/drawing/2014/main" val="849034685"/>
                    </a:ext>
                  </a:extLst>
                </a:gridCol>
              </a:tblGrid>
              <a:tr h="224694">
                <a:tc>
                  <a:txBody>
                    <a:bodyPr/>
                    <a:lstStyle/>
                    <a:p>
                      <a:r>
                        <a:rPr lang="en-GB" sz="2800" b="0" dirty="0"/>
                        <a:t>Microsoft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/>
                        <a:t>Heba and Luciano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53107"/>
                  </a:ext>
                </a:extLst>
              </a:tr>
              <a:tr h="224694">
                <a:tc>
                  <a:txBody>
                    <a:bodyPr/>
                    <a:lstStyle/>
                    <a:p>
                      <a:r>
                        <a:rPr lang="en-GB" sz="2800" dirty="0"/>
                        <a:t>UML (Use Case Diagrams)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98888"/>
                  </a:ext>
                </a:extLst>
              </a:tr>
              <a:tr h="409737">
                <a:tc>
                  <a:txBody>
                    <a:bodyPr/>
                    <a:lstStyle/>
                    <a:p>
                      <a:r>
                        <a:rPr lang="en-GB" sz="2800" dirty="0"/>
                        <a:t>GitHub for File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We all used and uploaded files there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18529"/>
                  </a:ext>
                </a:extLst>
              </a:tr>
              <a:tr h="224694">
                <a:tc>
                  <a:txBody>
                    <a:bodyPr/>
                    <a:lstStyle/>
                    <a:p>
                      <a:r>
                        <a:rPr lang="en-GB" sz="2800" dirty="0"/>
                        <a:t>Trello for mapping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We all did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43666"/>
                  </a:ext>
                </a:extLst>
              </a:tr>
              <a:tr h="224694">
                <a:tc>
                  <a:txBody>
                    <a:bodyPr/>
                    <a:lstStyle/>
                    <a:p>
                      <a:r>
                        <a:rPr lang="en-GB" sz="2800" dirty="0"/>
                        <a:t>Gantt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10747"/>
                  </a:ext>
                </a:extLst>
              </a:tr>
              <a:tr h="224694">
                <a:tc>
                  <a:txBody>
                    <a:bodyPr/>
                    <a:lstStyle/>
                    <a:p>
                      <a:r>
                        <a:rPr lang="en-GB" sz="2800" dirty="0"/>
                        <a:t>WordPress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Heba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8318"/>
                  </a:ext>
                </a:extLst>
              </a:tr>
              <a:tr h="409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Report with User guide</a:t>
                      </a:r>
                    </a:p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 each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14181"/>
                  </a:ext>
                </a:extLst>
              </a:tr>
              <a:tr h="224694">
                <a:tc>
                  <a:txBody>
                    <a:bodyPr/>
                    <a:lstStyle/>
                    <a:p>
                      <a:r>
                        <a:rPr lang="en-GB" sz="28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99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1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Gantt Chart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D392C4-7A52-40C3-BEB2-1ECF4735D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77092"/>
              </p:ext>
            </p:extLst>
          </p:nvPr>
        </p:nvGraphicFramePr>
        <p:xfrm>
          <a:off x="979487" y="1690688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673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Database overview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5D6DD-4AB0-48BC-A2BF-D53A946692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part of this CA we had to do a Access Database, that we will show you now.</a:t>
            </a:r>
          </a:p>
          <a:p>
            <a:endParaRPr lang="en-GB" dirty="0"/>
          </a:p>
          <a:p>
            <a:r>
              <a:rPr lang="en-GB" dirty="0">
                <a:hlinkClick r:id="rId2" action="ppaction://hlinkfile"/>
              </a:rPr>
              <a:t>Press Here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1894EF-9EBD-4AB7-A0FB-67F0C3043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55" y="1825625"/>
            <a:ext cx="1776727" cy="4351338"/>
          </a:xfrm>
        </p:spPr>
      </p:pic>
    </p:spTree>
    <p:extLst>
      <p:ext uri="{BB962C8B-B14F-4D97-AF65-F5344CB8AC3E}">
        <p14:creationId xmlns:p14="http://schemas.microsoft.com/office/powerpoint/2010/main" val="21290618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179</TotalTime>
  <Words>398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MCTV Limited</vt:lpstr>
      <vt:lpstr>PowerPoint Presentation</vt:lpstr>
      <vt:lpstr>Work done by</vt:lpstr>
      <vt:lpstr>Table of contents</vt:lpstr>
      <vt:lpstr>Presentation</vt:lpstr>
      <vt:lpstr>Introduction</vt:lpstr>
      <vt:lpstr>Tasks</vt:lpstr>
      <vt:lpstr>Gantt Chart</vt:lpstr>
      <vt:lpstr>Database overview</vt:lpstr>
      <vt:lpstr>UML Chart overview</vt:lpstr>
      <vt:lpstr>Heba software and User guide</vt:lpstr>
      <vt:lpstr>Luciano software and User guide</vt:lpstr>
      <vt:lpstr>Ricardo software and User guide</vt:lpstr>
      <vt:lpstr>Links</vt:lpstr>
      <vt:lpstr>Colour Scheme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Plan</dc:title>
  <dc:creator>Ricardo Santos</dc:creator>
  <cp:lastModifiedBy>Ricardo Santos</cp:lastModifiedBy>
  <cp:revision>24</cp:revision>
  <dcterms:created xsi:type="dcterms:W3CDTF">2017-10-09T09:08:21Z</dcterms:created>
  <dcterms:modified xsi:type="dcterms:W3CDTF">2018-04-21T10:28:13Z</dcterms:modified>
</cp:coreProperties>
</file>