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82" r:id="rId4"/>
    <p:sldId id="257" r:id="rId5"/>
    <p:sldId id="270" r:id="rId6"/>
    <p:sldId id="259" r:id="rId7"/>
    <p:sldId id="260" r:id="rId8"/>
    <p:sldId id="264" r:id="rId9"/>
    <p:sldId id="266" r:id="rId10"/>
    <p:sldId id="263" r:id="rId11"/>
    <p:sldId id="271" r:id="rId12"/>
    <p:sldId id="272" r:id="rId13"/>
    <p:sldId id="262" r:id="rId14"/>
    <p:sldId id="277" r:id="rId15"/>
    <p:sldId id="283" r:id="rId16"/>
    <p:sldId id="289" r:id="rId17"/>
    <p:sldId id="290" r:id="rId18"/>
    <p:sldId id="275" r:id="rId19"/>
    <p:sldId id="276" r:id="rId20"/>
    <p:sldId id="280" r:id="rId21"/>
    <p:sldId id="284" r:id="rId22"/>
    <p:sldId id="285" r:id="rId23"/>
    <p:sldId id="286" r:id="rId24"/>
    <p:sldId id="287" r:id="rId25"/>
    <p:sldId id="274" r:id="rId26"/>
    <p:sldId id="288" r:id="rId27"/>
    <p:sldId id="269" r:id="rId28"/>
    <p:sldId id="278" r:id="rId29"/>
    <p:sldId id="27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56682"/>
  </p:normalViewPr>
  <p:slideViewPr>
    <p:cSldViewPr snapToGrid="0" snapToObjects="1">
      <p:cViewPr varScale="1">
        <p:scale>
          <a:sx n="56" d="100"/>
          <a:sy n="56" d="100"/>
        </p:scale>
        <p:origin x="2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Heba HSLU I" userId="e9a60b2b-7835-43b6-960d-04968ae46778" providerId="ADAL" clId="{F3A06733-9C94-3749-AEBC-35522EE43428}"/>
    <pc:docChg chg="undo redo custSel addSld delSld modSld sldOrd">
      <pc:chgData name="Said Heba HSLU I" userId="e9a60b2b-7835-43b6-960d-04968ae46778" providerId="ADAL" clId="{F3A06733-9C94-3749-AEBC-35522EE43428}" dt="2021-03-07T15:00:19.282" v="3610" actId="403"/>
      <pc:docMkLst>
        <pc:docMk/>
      </pc:docMkLst>
      <pc:sldChg chg="modSp mod">
        <pc:chgData name="Said Heba HSLU I" userId="e9a60b2b-7835-43b6-960d-04968ae46778" providerId="ADAL" clId="{F3A06733-9C94-3749-AEBC-35522EE43428}" dt="2021-03-07T13:12:54.152" v="3532" actId="2711"/>
        <pc:sldMkLst>
          <pc:docMk/>
          <pc:sldMk cId="2021939446" sldId="256"/>
        </pc:sldMkLst>
        <pc:spChg chg="mod">
          <ac:chgData name="Said Heba HSLU I" userId="e9a60b2b-7835-43b6-960d-04968ae46778" providerId="ADAL" clId="{F3A06733-9C94-3749-AEBC-35522EE43428}" dt="2021-03-07T13:12:54.152" v="3532" actId="2711"/>
          <ac:spMkLst>
            <pc:docMk/>
            <pc:sldMk cId="2021939446" sldId="256"/>
            <ac:spMk id="2" creationId="{7D43F98B-0F31-AC4B-90CA-3BE8419B828D}"/>
          </ac:spMkLst>
        </pc:spChg>
        <pc:spChg chg="mod">
          <ac:chgData name="Said Heba HSLU I" userId="e9a60b2b-7835-43b6-960d-04968ae46778" providerId="ADAL" clId="{F3A06733-9C94-3749-AEBC-35522EE43428}" dt="2021-03-07T13:12:30.141" v="3530" actId="2711"/>
          <ac:spMkLst>
            <pc:docMk/>
            <pc:sldMk cId="2021939446" sldId="256"/>
            <ac:spMk id="3" creationId="{5E8D335C-9C23-774E-92D1-1F3ABF68FE0C}"/>
          </ac:spMkLst>
        </pc:spChg>
      </pc:sldChg>
      <pc:sldChg chg="modSp mod modNotesTx">
        <pc:chgData name="Said Heba HSLU I" userId="e9a60b2b-7835-43b6-960d-04968ae46778" providerId="ADAL" clId="{F3A06733-9C94-3749-AEBC-35522EE43428}" dt="2021-03-07T13:28:37.229" v="3568" actId="403"/>
        <pc:sldMkLst>
          <pc:docMk/>
          <pc:sldMk cId="2559820419" sldId="257"/>
        </pc:sldMkLst>
        <pc:spChg chg="mod">
          <ac:chgData name="Said Heba HSLU I" userId="e9a60b2b-7835-43b6-960d-04968ae46778" providerId="ADAL" clId="{F3A06733-9C94-3749-AEBC-35522EE43428}" dt="2021-03-04T13:39:47.305" v="385" actId="114"/>
          <ac:spMkLst>
            <pc:docMk/>
            <pc:sldMk cId="2559820419" sldId="257"/>
            <ac:spMk id="3" creationId="{FDCE6D5C-EBC1-2344-B469-8C70A2F7F135}"/>
          </ac:spMkLst>
        </pc:spChg>
      </pc:sldChg>
      <pc:sldChg chg="modNotesTx">
        <pc:chgData name="Said Heba HSLU I" userId="e9a60b2b-7835-43b6-960d-04968ae46778" providerId="ADAL" clId="{F3A06733-9C94-3749-AEBC-35522EE43428}" dt="2021-03-07T13:28:46.800" v="3570" actId="404"/>
        <pc:sldMkLst>
          <pc:docMk/>
          <pc:sldMk cId="4146295239" sldId="259"/>
        </pc:sldMkLst>
      </pc:sldChg>
      <pc:sldChg chg="modSp mod modNotesTx">
        <pc:chgData name="Said Heba HSLU I" userId="e9a60b2b-7835-43b6-960d-04968ae46778" providerId="ADAL" clId="{F3A06733-9C94-3749-AEBC-35522EE43428}" dt="2021-03-07T13:28:58.627" v="3572" actId="404"/>
        <pc:sldMkLst>
          <pc:docMk/>
          <pc:sldMk cId="2999883070" sldId="260"/>
        </pc:sldMkLst>
        <pc:spChg chg="mod">
          <ac:chgData name="Said Heba HSLU I" userId="e9a60b2b-7835-43b6-960d-04968ae46778" providerId="ADAL" clId="{F3A06733-9C94-3749-AEBC-35522EE43428}" dt="2021-03-05T07:01:53.206" v="2319" actId="313"/>
          <ac:spMkLst>
            <pc:docMk/>
            <pc:sldMk cId="2999883070" sldId="260"/>
            <ac:spMk id="3" creationId="{FDCE6D5C-EBC1-2344-B469-8C70A2F7F135}"/>
          </ac:spMkLst>
        </pc:spChg>
      </pc:sldChg>
      <pc:sldChg chg="modSp del mod">
        <pc:chgData name="Said Heba HSLU I" userId="e9a60b2b-7835-43b6-960d-04968ae46778" providerId="ADAL" clId="{F3A06733-9C94-3749-AEBC-35522EE43428}" dt="2021-03-04T16:42:43.717" v="2050" actId="2696"/>
        <pc:sldMkLst>
          <pc:docMk/>
          <pc:sldMk cId="3665605499" sldId="261"/>
        </pc:sldMkLst>
        <pc:spChg chg="mod">
          <ac:chgData name="Said Heba HSLU I" userId="e9a60b2b-7835-43b6-960d-04968ae46778" providerId="ADAL" clId="{F3A06733-9C94-3749-AEBC-35522EE43428}" dt="2021-03-04T16:41:03.457" v="2000" actId="6549"/>
          <ac:spMkLst>
            <pc:docMk/>
            <pc:sldMk cId="3665605499" sldId="261"/>
            <ac:spMk id="3" creationId="{C32FE267-3E11-8743-81FA-78FFC88C5F23}"/>
          </ac:spMkLst>
        </pc:spChg>
      </pc:sldChg>
      <pc:sldChg chg="modSp mod modNotesTx">
        <pc:chgData name="Said Heba HSLU I" userId="e9a60b2b-7835-43b6-960d-04968ae46778" providerId="ADAL" clId="{F3A06733-9C94-3749-AEBC-35522EE43428}" dt="2021-03-07T14:42:03.470" v="3604" actId="20577"/>
        <pc:sldMkLst>
          <pc:docMk/>
          <pc:sldMk cId="2969940627" sldId="262"/>
        </pc:sldMkLst>
        <pc:spChg chg="mod">
          <ac:chgData name="Said Heba HSLU I" userId="e9a60b2b-7835-43b6-960d-04968ae46778" providerId="ADAL" clId="{F3A06733-9C94-3749-AEBC-35522EE43428}" dt="2021-03-05T11:01:48.546" v="2895"/>
          <ac:spMkLst>
            <pc:docMk/>
            <pc:sldMk cId="2969940627" sldId="262"/>
            <ac:spMk id="8" creationId="{18C7AAF1-0484-0147-95A7-106255E9EB1F}"/>
          </ac:spMkLst>
        </pc:spChg>
      </pc:sldChg>
      <pc:sldChg chg="modNotesTx">
        <pc:chgData name="Said Heba HSLU I" userId="e9a60b2b-7835-43b6-960d-04968ae46778" providerId="ADAL" clId="{F3A06733-9C94-3749-AEBC-35522EE43428}" dt="2021-03-07T13:29:09.046" v="3573" actId="403"/>
        <pc:sldMkLst>
          <pc:docMk/>
          <pc:sldMk cId="1583147099" sldId="264"/>
        </pc:sldMkLst>
      </pc:sldChg>
      <pc:sldChg chg="modSp mod">
        <pc:chgData name="Said Heba HSLU I" userId="e9a60b2b-7835-43b6-960d-04968ae46778" providerId="ADAL" clId="{F3A06733-9C94-3749-AEBC-35522EE43428}" dt="2021-03-07T13:14:11.399" v="3559" actId="20577"/>
        <pc:sldMkLst>
          <pc:docMk/>
          <pc:sldMk cId="2874144850" sldId="265"/>
        </pc:sldMkLst>
        <pc:spChg chg="mod">
          <ac:chgData name="Said Heba HSLU I" userId="e9a60b2b-7835-43b6-960d-04968ae46778" providerId="ADAL" clId="{F3A06733-9C94-3749-AEBC-35522EE43428}" dt="2021-03-07T13:11:53.302" v="3523" actId="20577"/>
          <ac:spMkLst>
            <pc:docMk/>
            <pc:sldMk cId="2874144850" sldId="265"/>
            <ac:spMk id="2" creationId="{4F35B9A7-2C17-CC4B-825C-7A44BBCE0243}"/>
          </ac:spMkLst>
        </pc:spChg>
        <pc:spChg chg="mod">
          <ac:chgData name="Said Heba HSLU I" userId="e9a60b2b-7835-43b6-960d-04968ae46778" providerId="ADAL" clId="{F3A06733-9C94-3749-AEBC-35522EE43428}" dt="2021-03-07T13:14:11.399" v="3559" actId="20577"/>
          <ac:spMkLst>
            <pc:docMk/>
            <pc:sldMk cId="2874144850" sldId="265"/>
            <ac:spMk id="3" creationId="{79737FA0-1047-534A-835A-3AAD82BBE911}"/>
          </ac:spMkLst>
        </pc:spChg>
      </pc:sldChg>
      <pc:sldChg chg="modSp del mod">
        <pc:chgData name="Said Heba HSLU I" userId="e9a60b2b-7835-43b6-960d-04968ae46778" providerId="ADAL" clId="{F3A06733-9C94-3749-AEBC-35522EE43428}" dt="2021-03-04T14:26:50.037" v="887" actId="2696"/>
        <pc:sldMkLst>
          <pc:docMk/>
          <pc:sldMk cId="4176690300" sldId="268"/>
        </pc:sldMkLst>
        <pc:spChg chg="mod">
          <ac:chgData name="Said Heba HSLU I" userId="e9a60b2b-7835-43b6-960d-04968ae46778" providerId="ADAL" clId="{F3A06733-9C94-3749-AEBC-35522EE43428}" dt="2021-03-04T14:22:09.747" v="867" actId="6549"/>
          <ac:spMkLst>
            <pc:docMk/>
            <pc:sldMk cId="4176690300" sldId="268"/>
            <ac:spMk id="3" creationId="{A89A5ABE-2F24-384D-A64B-D7F5DC804358}"/>
          </ac:spMkLst>
        </pc:spChg>
      </pc:sldChg>
      <pc:sldChg chg="modSp mod modNotesTx">
        <pc:chgData name="Said Heba HSLU I" userId="e9a60b2b-7835-43b6-960d-04968ae46778" providerId="ADAL" clId="{F3A06733-9C94-3749-AEBC-35522EE43428}" dt="2021-03-07T15:00:19.282" v="3610" actId="403"/>
        <pc:sldMkLst>
          <pc:docMk/>
          <pc:sldMk cId="1071505390" sldId="269"/>
        </pc:sldMkLst>
        <pc:spChg chg="mod">
          <ac:chgData name="Said Heba HSLU I" userId="e9a60b2b-7835-43b6-960d-04968ae46778" providerId="ADAL" clId="{F3A06733-9C94-3749-AEBC-35522EE43428}" dt="2021-03-05T08:52:59.933" v="2454" actId="20577"/>
          <ac:spMkLst>
            <pc:docMk/>
            <pc:sldMk cId="1071505390" sldId="269"/>
            <ac:spMk id="3" creationId="{1C69DB7C-5551-C44B-AD2C-12897ECF6CF4}"/>
          </ac:spMkLst>
        </pc:spChg>
      </pc:sldChg>
      <pc:sldChg chg="modSp mod modNotesTx">
        <pc:chgData name="Said Heba HSLU I" userId="e9a60b2b-7835-43b6-960d-04968ae46778" providerId="ADAL" clId="{F3A06733-9C94-3749-AEBC-35522EE43428}" dt="2021-03-05T07:00:24.106" v="2301" actId="404"/>
        <pc:sldMkLst>
          <pc:docMk/>
          <pc:sldMk cId="611317483" sldId="270"/>
        </pc:sldMkLst>
        <pc:spChg chg="mod">
          <ac:chgData name="Said Heba HSLU I" userId="e9a60b2b-7835-43b6-960d-04968ae46778" providerId="ADAL" clId="{F3A06733-9C94-3749-AEBC-35522EE43428}" dt="2021-03-05T07:00:24.106" v="2301" actId="404"/>
          <ac:spMkLst>
            <pc:docMk/>
            <pc:sldMk cId="611317483" sldId="270"/>
            <ac:spMk id="3" creationId="{FDCE6D5C-EBC1-2344-B469-8C70A2F7F135}"/>
          </ac:spMkLst>
        </pc:spChg>
      </pc:sldChg>
      <pc:sldChg chg="modNotesTx">
        <pc:chgData name="Said Heba HSLU I" userId="e9a60b2b-7835-43b6-960d-04968ae46778" providerId="ADAL" clId="{F3A06733-9C94-3749-AEBC-35522EE43428}" dt="2021-03-07T13:29:26.048" v="3574" actId="403"/>
        <pc:sldMkLst>
          <pc:docMk/>
          <pc:sldMk cId="1405389930" sldId="272"/>
        </pc:sldMkLst>
      </pc:sldChg>
      <pc:sldChg chg="modSp mod modNotesTx">
        <pc:chgData name="Said Heba HSLU I" userId="e9a60b2b-7835-43b6-960d-04968ae46778" providerId="ADAL" clId="{F3A06733-9C94-3749-AEBC-35522EE43428}" dt="2021-03-04T16:57:09.280" v="2115" actId="20577"/>
        <pc:sldMkLst>
          <pc:docMk/>
          <pc:sldMk cId="1862439212" sldId="273"/>
        </pc:sldMkLst>
        <pc:spChg chg="mod">
          <ac:chgData name="Said Heba HSLU I" userId="e9a60b2b-7835-43b6-960d-04968ae46778" providerId="ADAL" clId="{F3A06733-9C94-3749-AEBC-35522EE43428}" dt="2021-03-04T16:57:09.280" v="2115" actId="20577"/>
          <ac:spMkLst>
            <pc:docMk/>
            <pc:sldMk cId="1862439212" sldId="273"/>
            <ac:spMk id="3" creationId="{C32FE267-3E11-8743-81FA-78FFC88C5F23}"/>
          </ac:spMkLst>
        </pc:spChg>
      </pc:sldChg>
      <pc:sldChg chg="modSp mod ord modNotesTx">
        <pc:chgData name="Said Heba HSLU I" userId="e9a60b2b-7835-43b6-960d-04968ae46778" providerId="ADAL" clId="{F3A06733-9C94-3749-AEBC-35522EE43428}" dt="2021-03-07T13:31:53.545" v="3592" actId="404"/>
        <pc:sldMkLst>
          <pc:docMk/>
          <pc:sldMk cId="1115148674" sldId="274"/>
        </pc:sldMkLst>
        <pc:spChg chg="mod">
          <ac:chgData name="Said Heba HSLU I" userId="e9a60b2b-7835-43b6-960d-04968ae46778" providerId="ADAL" clId="{F3A06733-9C94-3749-AEBC-35522EE43428}" dt="2021-03-04T16:39:14.115" v="1985" actId="21"/>
          <ac:spMkLst>
            <pc:docMk/>
            <pc:sldMk cId="1115148674" sldId="274"/>
            <ac:spMk id="2" creationId="{28B28DFF-F501-0E48-9372-7497747FAC5F}"/>
          </ac:spMkLst>
        </pc:spChg>
        <pc:spChg chg="mod">
          <ac:chgData name="Said Heba HSLU I" userId="e9a60b2b-7835-43b6-960d-04968ae46778" providerId="ADAL" clId="{F3A06733-9C94-3749-AEBC-35522EE43428}" dt="2021-03-04T16:39:21.817" v="1990" actId="27636"/>
          <ac:spMkLst>
            <pc:docMk/>
            <pc:sldMk cId="1115148674" sldId="274"/>
            <ac:spMk id="3" creationId="{83A4F73E-5687-6748-898C-D8D54FC3556C}"/>
          </ac:spMkLst>
        </pc:spChg>
      </pc:sldChg>
      <pc:sldChg chg="modNotesTx">
        <pc:chgData name="Said Heba HSLU I" userId="e9a60b2b-7835-43b6-960d-04968ae46778" providerId="ADAL" clId="{F3A06733-9C94-3749-AEBC-35522EE43428}" dt="2021-03-07T13:30:37.869" v="3585" actId="403"/>
        <pc:sldMkLst>
          <pc:docMk/>
          <pc:sldMk cId="4173345373" sldId="275"/>
        </pc:sldMkLst>
      </pc:sldChg>
      <pc:sldChg chg="modNotesTx">
        <pc:chgData name="Said Heba HSLU I" userId="e9a60b2b-7835-43b6-960d-04968ae46778" providerId="ADAL" clId="{F3A06733-9C94-3749-AEBC-35522EE43428}" dt="2021-03-07T13:30:44.447" v="3586" actId="403"/>
        <pc:sldMkLst>
          <pc:docMk/>
          <pc:sldMk cId="1029812439" sldId="276"/>
        </pc:sldMkLst>
      </pc:sldChg>
      <pc:sldChg chg="modSp mod ord modNotesTx">
        <pc:chgData name="Said Heba HSLU I" userId="e9a60b2b-7835-43b6-960d-04968ae46778" providerId="ADAL" clId="{F3A06733-9C94-3749-AEBC-35522EE43428}" dt="2021-03-07T14:57:38.925" v="3609" actId="20577"/>
        <pc:sldMkLst>
          <pc:docMk/>
          <pc:sldMk cId="2269156466" sldId="277"/>
        </pc:sldMkLst>
        <pc:spChg chg="mod">
          <ac:chgData name="Said Heba HSLU I" userId="e9a60b2b-7835-43b6-960d-04968ae46778" providerId="ADAL" clId="{F3A06733-9C94-3749-AEBC-35522EE43428}" dt="2021-03-07T14:57:38.925" v="3609" actId="20577"/>
          <ac:spMkLst>
            <pc:docMk/>
            <pc:sldMk cId="2269156466" sldId="277"/>
            <ac:spMk id="3" creationId="{E6860077-F2D6-5742-AE7A-AA99A4B36CFE}"/>
          </ac:spMkLst>
        </pc:spChg>
      </pc:sldChg>
      <pc:sldChg chg="modSp mod">
        <pc:chgData name="Said Heba HSLU I" userId="e9a60b2b-7835-43b6-960d-04968ae46778" providerId="ADAL" clId="{F3A06733-9C94-3749-AEBC-35522EE43428}" dt="2021-03-05T11:53:32.904" v="3169" actId="20577"/>
        <pc:sldMkLst>
          <pc:docMk/>
          <pc:sldMk cId="2039383327" sldId="278"/>
        </pc:sldMkLst>
        <pc:spChg chg="mod">
          <ac:chgData name="Said Heba HSLU I" userId="e9a60b2b-7835-43b6-960d-04968ae46778" providerId="ADAL" clId="{F3A06733-9C94-3749-AEBC-35522EE43428}" dt="2021-03-05T11:53:32.904" v="3169" actId="20577"/>
          <ac:spMkLst>
            <pc:docMk/>
            <pc:sldMk cId="2039383327" sldId="278"/>
            <ac:spMk id="3" creationId="{C471ECCA-7636-D144-BBE6-B77AE1B668DF}"/>
          </ac:spMkLst>
        </pc:spChg>
      </pc:sldChg>
      <pc:sldChg chg="modSp del mod modNotesTx">
        <pc:chgData name="Said Heba HSLU I" userId="e9a60b2b-7835-43b6-960d-04968ae46778" providerId="ADAL" clId="{F3A06733-9C94-3749-AEBC-35522EE43428}" dt="2021-03-04T15:30:34.423" v="1635" actId="2696"/>
        <pc:sldMkLst>
          <pc:docMk/>
          <pc:sldMk cId="201881750" sldId="279"/>
        </pc:sldMkLst>
        <pc:spChg chg="mod">
          <ac:chgData name="Said Heba HSLU I" userId="e9a60b2b-7835-43b6-960d-04968ae46778" providerId="ADAL" clId="{F3A06733-9C94-3749-AEBC-35522EE43428}" dt="2021-03-04T15:06:44.575" v="1268" actId="20577"/>
          <ac:spMkLst>
            <pc:docMk/>
            <pc:sldMk cId="201881750" sldId="279"/>
            <ac:spMk id="2" creationId="{11CA7F56-7A37-C04D-A19C-A52E2155B846}"/>
          </ac:spMkLst>
        </pc:spChg>
        <pc:spChg chg="mod">
          <ac:chgData name="Said Heba HSLU I" userId="e9a60b2b-7835-43b6-960d-04968ae46778" providerId="ADAL" clId="{F3A06733-9C94-3749-AEBC-35522EE43428}" dt="2021-03-04T15:30:20.251" v="1631" actId="21"/>
          <ac:spMkLst>
            <pc:docMk/>
            <pc:sldMk cId="201881750" sldId="279"/>
            <ac:spMk id="3" creationId="{93165EFB-44EB-534A-A186-B808224CDBA6}"/>
          </ac:spMkLst>
        </pc:spChg>
      </pc:sldChg>
      <pc:sldChg chg="addSp delSp modSp mod modNotesTx">
        <pc:chgData name="Said Heba HSLU I" userId="e9a60b2b-7835-43b6-960d-04968ae46778" providerId="ADAL" clId="{F3A06733-9C94-3749-AEBC-35522EE43428}" dt="2021-03-07T13:30:59.568" v="3589" actId="20577"/>
        <pc:sldMkLst>
          <pc:docMk/>
          <pc:sldMk cId="1512306812" sldId="280"/>
        </pc:sldMkLst>
        <pc:spChg chg="del mod">
          <ac:chgData name="Said Heba HSLU I" userId="e9a60b2b-7835-43b6-960d-04968ae46778" providerId="ADAL" clId="{F3A06733-9C94-3749-AEBC-35522EE43428}" dt="2021-03-04T14:31:45.607" v="890" actId="3680"/>
          <ac:spMkLst>
            <pc:docMk/>
            <pc:sldMk cId="1512306812" sldId="280"/>
            <ac:spMk id="3" creationId="{C0F2D6A7-230A-A54B-AC89-D2B4CC3A601B}"/>
          </ac:spMkLst>
        </pc:spChg>
        <pc:spChg chg="add mod">
          <ac:chgData name="Said Heba HSLU I" userId="e9a60b2b-7835-43b6-960d-04968ae46778" providerId="ADAL" clId="{F3A06733-9C94-3749-AEBC-35522EE43428}" dt="2021-03-04T14:38:06.447" v="1039" actId="1036"/>
          <ac:spMkLst>
            <pc:docMk/>
            <pc:sldMk cId="1512306812" sldId="280"/>
            <ac:spMk id="4" creationId="{3E72D702-3D16-954E-A760-041A115BBEC0}"/>
          </ac:spMkLst>
        </pc:spChg>
        <pc:spChg chg="add mod">
          <ac:chgData name="Said Heba HSLU I" userId="e9a60b2b-7835-43b6-960d-04968ae46778" providerId="ADAL" clId="{F3A06733-9C94-3749-AEBC-35522EE43428}" dt="2021-03-04T13:42:33.529" v="490" actId="767"/>
          <ac:spMkLst>
            <pc:docMk/>
            <pc:sldMk cId="1512306812" sldId="280"/>
            <ac:spMk id="6" creationId="{66A6CD82-2879-C241-839D-D5C6763876BC}"/>
          </ac:spMkLst>
        </pc:spChg>
        <pc:spChg chg="add del mod">
          <ac:chgData name="Said Heba HSLU I" userId="e9a60b2b-7835-43b6-960d-04968ae46778" providerId="ADAL" clId="{F3A06733-9C94-3749-AEBC-35522EE43428}" dt="2021-03-04T14:39:17.421" v="1048" actId="478"/>
          <ac:spMkLst>
            <pc:docMk/>
            <pc:sldMk cId="1512306812" sldId="280"/>
            <ac:spMk id="9" creationId="{3868A2EC-084B-804B-902E-51B33725194A}"/>
          </ac:spMkLst>
        </pc:spChg>
        <pc:grpChg chg="add del mod">
          <ac:chgData name="Said Heba HSLU I" userId="e9a60b2b-7835-43b6-960d-04968ae46778" providerId="ADAL" clId="{F3A06733-9C94-3749-AEBC-35522EE43428}" dt="2021-03-04T14:39:14.739" v="1047" actId="478"/>
          <ac:grpSpMkLst>
            <pc:docMk/>
            <pc:sldMk cId="1512306812" sldId="280"/>
            <ac:grpSpMk id="5" creationId="{1616EDF5-D1C6-9648-8A59-31B260D16438}"/>
          </ac:grpSpMkLst>
        </pc:grpChg>
        <pc:graphicFrameChg chg="add mod ord modGraphic">
          <ac:chgData name="Said Heba HSLU I" userId="e9a60b2b-7835-43b6-960d-04968ae46778" providerId="ADAL" clId="{F3A06733-9C94-3749-AEBC-35522EE43428}" dt="2021-03-04T14:45:55.599" v="1177" actId="20577"/>
          <ac:graphicFrameMkLst>
            <pc:docMk/>
            <pc:sldMk cId="1512306812" sldId="280"/>
            <ac:graphicFrameMk id="7" creationId="{C7095FAF-8255-F149-9813-F1D6EE2AFAFB}"/>
          </ac:graphicFrameMkLst>
        </pc:graphicFrameChg>
        <pc:picChg chg="add mod">
          <ac:chgData name="Said Heba HSLU I" userId="e9a60b2b-7835-43b6-960d-04968ae46778" providerId="ADAL" clId="{F3A06733-9C94-3749-AEBC-35522EE43428}" dt="2021-03-04T14:38:06.447" v="1039" actId="1036"/>
          <ac:picMkLst>
            <pc:docMk/>
            <pc:sldMk cId="1512306812" sldId="280"/>
            <ac:picMk id="1026" creationId="{8466E974-B111-A34B-A20B-4ED9FD819D80}"/>
          </ac:picMkLst>
        </pc:picChg>
        <pc:picChg chg="add mod">
          <ac:chgData name="Said Heba HSLU I" userId="e9a60b2b-7835-43b6-960d-04968ae46778" providerId="ADAL" clId="{F3A06733-9C94-3749-AEBC-35522EE43428}" dt="2021-03-04T14:40:42.142" v="1075" actId="555"/>
          <ac:picMkLst>
            <pc:docMk/>
            <pc:sldMk cId="1512306812" sldId="280"/>
            <ac:picMk id="1028" creationId="{B65E18D7-0DA1-5145-8154-BCA87E0728CD}"/>
          </ac:picMkLst>
        </pc:picChg>
        <pc:picChg chg="add mod">
          <ac:chgData name="Said Heba HSLU I" userId="e9a60b2b-7835-43b6-960d-04968ae46778" providerId="ADAL" clId="{F3A06733-9C94-3749-AEBC-35522EE43428}" dt="2021-03-04T14:41:34.106" v="1090" actId="1035"/>
          <ac:picMkLst>
            <pc:docMk/>
            <pc:sldMk cId="1512306812" sldId="280"/>
            <ac:picMk id="1030" creationId="{FA4E791A-F9F5-8B4A-A7E2-EA734E085FB3}"/>
          </ac:picMkLst>
        </pc:picChg>
      </pc:sldChg>
      <pc:sldChg chg="modSp new del mod">
        <pc:chgData name="Said Heba HSLU I" userId="e9a60b2b-7835-43b6-960d-04968ae46778" providerId="ADAL" clId="{F3A06733-9C94-3749-AEBC-35522EE43428}" dt="2021-03-04T08:37:14.049" v="33" actId="2696"/>
        <pc:sldMkLst>
          <pc:docMk/>
          <pc:sldMk cId="2766309534" sldId="281"/>
        </pc:sldMkLst>
        <pc:spChg chg="mod">
          <ac:chgData name="Said Heba HSLU I" userId="e9a60b2b-7835-43b6-960d-04968ae46778" providerId="ADAL" clId="{F3A06733-9C94-3749-AEBC-35522EE43428}" dt="2021-03-04T08:36:59.757" v="31" actId="20577"/>
          <ac:spMkLst>
            <pc:docMk/>
            <pc:sldMk cId="2766309534" sldId="281"/>
            <ac:spMk id="2" creationId="{3D5DF77A-EC3E-9D40-A52E-A96B5CAF2F68}"/>
          </ac:spMkLst>
        </pc:spChg>
      </pc:sldChg>
      <pc:sldChg chg="addSp delSp modSp add mod">
        <pc:chgData name="Said Heba HSLU I" userId="e9a60b2b-7835-43b6-960d-04968ae46778" providerId="ADAL" clId="{F3A06733-9C94-3749-AEBC-35522EE43428}" dt="2021-03-05T11:32:40.226" v="3168" actId="5793"/>
        <pc:sldMkLst>
          <pc:docMk/>
          <pc:sldMk cId="1081783287" sldId="282"/>
        </pc:sldMkLst>
        <pc:spChg chg="mod">
          <ac:chgData name="Said Heba HSLU I" userId="e9a60b2b-7835-43b6-960d-04968ae46778" providerId="ADAL" clId="{F3A06733-9C94-3749-AEBC-35522EE43428}" dt="2021-03-04T08:37:38.643" v="45" actId="6549"/>
          <ac:spMkLst>
            <pc:docMk/>
            <pc:sldMk cId="1081783287" sldId="282"/>
            <ac:spMk id="2" creationId="{4F35B9A7-2C17-CC4B-825C-7A44BBCE0243}"/>
          </ac:spMkLst>
        </pc:spChg>
        <pc:spChg chg="mod">
          <ac:chgData name="Said Heba HSLU I" userId="e9a60b2b-7835-43b6-960d-04968ae46778" providerId="ADAL" clId="{F3A06733-9C94-3749-AEBC-35522EE43428}" dt="2021-03-05T11:32:40.226" v="3168" actId="5793"/>
          <ac:spMkLst>
            <pc:docMk/>
            <pc:sldMk cId="1081783287" sldId="282"/>
            <ac:spMk id="3" creationId="{79737FA0-1047-534A-835A-3AAD82BBE911}"/>
          </ac:spMkLst>
        </pc:spChg>
        <pc:spChg chg="add del mod">
          <ac:chgData name="Said Heba HSLU I" userId="e9a60b2b-7835-43b6-960d-04968ae46778" providerId="ADAL" clId="{F3A06733-9C94-3749-AEBC-35522EE43428}" dt="2021-03-05T11:31:31.502" v="3140" actId="478"/>
          <ac:spMkLst>
            <pc:docMk/>
            <pc:sldMk cId="1081783287" sldId="282"/>
            <ac:spMk id="4" creationId="{D299EFAA-1DD5-E640-B3D8-AD5F225E0068}"/>
          </ac:spMkLst>
        </pc:spChg>
      </pc:sldChg>
      <pc:sldChg chg="addSp delSp modSp add mod modNotesTx">
        <pc:chgData name="Said Heba HSLU I" userId="e9a60b2b-7835-43b6-960d-04968ae46778" providerId="ADAL" clId="{F3A06733-9C94-3749-AEBC-35522EE43428}" dt="2021-03-07T13:30:16.194" v="3581" actId="404"/>
        <pc:sldMkLst>
          <pc:docMk/>
          <pc:sldMk cId="2024830899" sldId="283"/>
        </pc:sldMkLst>
        <pc:spChg chg="mod">
          <ac:chgData name="Said Heba HSLU I" userId="e9a60b2b-7835-43b6-960d-04968ae46778" providerId="ADAL" clId="{F3A06733-9C94-3749-AEBC-35522EE43428}" dt="2021-03-07T12:54:00.132" v="3301" actId="20577"/>
          <ac:spMkLst>
            <pc:docMk/>
            <pc:sldMk cId="2024830899" sldId="283"/>
            <ac:spMk id="2" creationId="{D64E95AB-6F9E-6945-9E90-9F28F404DB5E}"/>
          </ac:spMkLst>
        </pc:spChg>
        <pc:spChg chg="mod">
          <ac:chgData name="Said Heba HSLU I" userId="e9a60b2b-7835-43b6-960d-04968ae46778" providerId="ADAL" clId="{F3A06733-9C94-3749-AEBC-35522EE43428}" dt="2021-03-07T12:53:39.890" v="3294" actId="20577"/>
          <ac:spMkLst>
            <pc:docMk/>
            <pc:sldMk cId="2024830899" sldId="283"/>
            <ac:spMk id="3" creationId="{E6860077-F2D6-5742-AE7A-AA99A4B36CFE}"/>
          </ac:spMkLst>
        </pc:spChg>
        <pc:picChg chg="add mod">
          <ac:chgData name="Said Heba HSLU I" userId="e9a60b2b-7835-43b6-960d-04968ae46778" providerId="ADAL" clId="{F3A06733-9C94-3749-AEBC-35522EE43428}" dt="2021-03-07T12:53:47.977" v="3297" actId="14100"/>
          <ac:picMkLst>
            <pc:docMk/>
            <pc:sldMk cId="2024830899" sldId="283"/>
            <ac:picMk id="6" creationId="{7C2AC451-F1A7-EA4D-9729-0F10B2E9DE34}"/>
          </ac:picMkLst>
        </pc:picChg>
        <pc:picChg chg="add del mod">
          <ac:chgData name="Said Heba HSLU I" userId="e9a60b2b-7835-43b6-960d-04968ae46778" providerId="ADAL" clId="{F3A06733-9C94-3749-AEBC-35522EE43428}" dt="2021-03-07T12:53:42.170" v="3295" actId="478"/>
          <ac:picMkLst>
            <pc:docMk/>
            <pc:sldMk cId="2024830899" sldId="283"/>
            <ac:picMk id="8" creationId="{4787B980-0580-E14D-9DC6-FBA2CECCCA26}"/>
          </ac:picMkLst>
        </pc:picChg>
      </pc:sldChg>
      <pc:sldChg chg="addSp delSp modSp add mod modClrScheme chgLayout modNotesTx">
        <pc:chgData name="Said Heba HSLU I" userId="e9a60b2b-7835-43b6-960d-04968ae46778" providerId="ADAL" clId="{F3A06733-9C94-3749-AEBC-35522EE43428}" dt="2021-03-04T14:10:40.512" v="691" actId="700"/>
        <pc:sldMkLst>
          <pc:docMk/>
          <pc:sldMk cId="914085335" sldId="284"/>
        </pc:sldMkLst>
        <pc:spChg chg="mod ord">
          <ac:chgData name="Said Heba HSLU I" userId="e9a60b2b-7835-43b6-960d-04968ae46778" providerId="ADAL" clId="{F3A06733-9C94-3749-AEBC-35522EE43428}" dt="2021-03-04T14:10:40.512" v="691" actId="700"/>
          <ac:spMkLst>
            <pc:docMk/>
            <pc:sldMk cId="914085335" sldId="284"/>
            <ac:spMk id="2" creationId="{81A79C71-3537-3A4C-BD26-FB092DA6E5A7}"/>
          </ac:spMkLst>
        </pc:spChg>
        <pc:spChg chg="del mod">
          <ac:chgData name="Said Heba HSLU I" userId="e9a60b2b-7835-43b6-960d-04968ae46778" providerId="ADAL" clId="{F3A06733-9C94-3749-AEBC-35522EE43428}" dt="2021-03-04T14:02:20.727" v="603" actId="3680"/>
          <ac:spMkLst>
            <pc:docMk/>
            <pc:sldMk cId="914085335" sldId="284"/>
            <ac:spMk id="3" creationId="{C0F2D6A7-230A-A54B-AC89-D2B4CC3A601B}"/>
          </ac:spMkLst>
        </pc:spChg>
        <pc:spChg chg="del">
          <ac:chgData name="Said Heba HSLU I" userId="e9a60b2b-7835-43b6-960d-04968ae46778" providerId="ADAL" clId="{F3A06733-9C94-3749-AEBC-35522EE43428}" dt="2021-03-04T14:05:55.453" v="652" actId="478"/>
          <ac:spMkLst>
            <pc:docMk/>
            <pc:sldMk cId="914085335" sldId="284"/>
            <ac:spMk id="6" creationId="{66A6CD82-2879-C241-839D-D5C6763876BC}"/>
          </ac:spMkLst>
        </pc:spChg>
        <pc:grpChg chg="del">
          <ac:chgData name="Said Heba HSLU I" userId="e9a60b2b-7835-43b6-960d-04968ae46778" providerId="ADAL" clId="{F3A06733-9C94-3749-AEBC-35522EE43428}" dt="2021-03-04T13:46:25.005" v="593" actId="478"/>
          <ac:grpSpMkLst>
            <pc:docMk/>
            <pc:sldMk cId="914085335" sldId="284"/>
            <ac:grpSpMk id="5" creationId="{1616EDF5-D1C6-9648-8A59-31B260D16438}"/>
          </ac:grpSpMkLst>
        </pc:grpChg>
        <pc:graphicFrameChg chg="add mod ord modGraphic">
          <ac:chgData name="Said Heba HSLU I" userId="e9a60b2b-7835-43b6-960d-04968ae46778" providerId="ADAL" clId="{F3A06733-9C94-3749-AEBC-35522EE43428}" dt="2021-03-04T14:10:40.512" v="691" actId="700"/>
          <ac:graphicFrameMkLst>
            <pc:docMk/>
            <pc:sldMk cId="914085335" sldId="284"/>
            <ac:graphicFrameMk id="7" creationId="{BC5D78AD-CCAA-1646-B414-4F1FDDBEEAEE}"/>
          </ac:graphicFrameMkLst>
        </pc:graphicFrameChg>
      </pc:sldChg>
      <pc:sldChg chg="modSp new del mod">
        <pc:chgData name="Said Heba HSLU I" userId="e9a60b2b-7835-43b6-960d-04968ae46778" providerId="ADAL" clId="{F3A06733-9C94-3749-AEBC-35522EE43428}" dt="2021-03-04T14:09:46.967" v="689" actId="2696"/>
        <pc:sldMkLst>
          <pc:docMk/>
          <pc:sldMk cId="680817058" sldId="285"/>
        </pc:sldMkLst>
        <pc:spChg chg="mod">
          <ac:chgData name="Said Heba HSLU I" userId="e9a60b2b-7835-43b6-960d-04968ae46778" providerId="ADAL" clId="{F3A06733-9C94-3749-AEBC-35522EE43428}" dt="2021-03-04T14:09:39.847" v="688" actId="20577"/>
          <ac:spMkLst>
            <pc:docMk/>
            <pc:sldMk cId="680817058" sldId="285"/>
            <ac:spMk id="3" creationId="{2B73C159-4462-1748-AB29-2873681CF002}"/>
          </ac:spMkLst>
        </pc:spChg>
      </pc:sldChg>
      <pc:sldChg chg="addSp modSp new mod modNotesTx">
        <pc:chgData name="Said Heba HSLU I" userId="e9a60b2b-7835-43b6-960d-04968ae46778" providerId="ADAL" clId="{F3A06733-9C94-3749-AEBC-35522EE43428}" dt="2021-03-04T14:15:50.855" v="791" actId="20577"/>
        <pc:sldMkLst>
          <pc:docMk/>
          <pc:sldMk cId="802172146" sldId="285"/>
        </pc:sldMkLst>
        <pc:spChg chg="add mod">
          <ac:chgData name="Said Heba HSLU I" userId="e9a60b2b-7835-43b6-960d-04968ae46778" providerId="ADAL" clId="{F3A06733-9C94-3749-AEBC-35522EE43428}" dt="2021-03-04T14:15:35.607" v="776" actId="1076"/>
          <ac:spMkLst>
            <pc:docMk/>
            <pc:sldMk cId="802172146" sldId="285"/>
            <ac:spMk id="2" creationId="{DDF6DC32-1C3D-4448-97A4-933A57237D98}"/>
          </ac:spMkLst>
        </pc:spChg>
      </pc:sldChg>
      <pc:sldChg chg="addSp delSp modSp add mod">
        <pc:chgData name="Said Heba HSLU I" userId="e9a60b2b-7835-43b6-960d-04968ae46778" providerId="ADAL" clId="{F3A06733-9C94-3749-AEBC-35522EE43428}" dt="2021-03-05T08:29:45.660" v="2432" actId="403"/>
        <pc:sldMkLst>
          <pc:docMk/>
          <pc:sldMk cId="246840651" sldId="286"/>
        </pc:sldMkLst>
        <pc:spChg chg="del mod">
          <ac:chgData name="Said Heba HSLU I" userId="e9a60b2b-7835-43b6-960d-04968ae46778" providerId="ADAL" clId="{F3A06733-9C94-3749-AEBC-35522EE43428}" dt="2021-03-04T14:17:00.412" v="798" actId="3680"/>
          <ac:spMkLst>
            <pc:docMk/>
            <pc:sldMk cId="246840651" sldId="286"/>
            <ac:spMk id="3" creationId="{A89A5ABE-2F24-384D-A64B-D7F5DC804358}"/>
          </ac:spMkLst>
        </pc:spChg>
        <pc:graphicFrameChg chg="add mod ord modGraphic">
          <ac:chgData name="Said Heba HSLU I" userId="e9a60b2b-7835-43b6-960d-04968ae46778" providerId="ADAL" clId="{F3A06733-9C94-3749-AEBC-35522EE43428}" dt="2021-03-05T08:29:45.660" v="2432" actId="403"/>
          <ac:graphicFrameMkLst>
            <pc:docMk/>
            <pc:sldMk cId="246840651" sldId="286"/>
            <ac:graphicFrameMk id="4" creationId="{685B6D1A-6555-074F-BFB8-7DA559DB9B62}"/>
          </ac:graphicFrameMkLst>
        </pc:graphicFrameChg>
      </pc:sldChg>
      <pc:sldChg chg="addSp delSp modSp add mod modNotesTx">
        <pc:chgData name="Said Heba HSLU I" userId="e9a60b2b-7835-43b6-960d-04968ae46778" providerId="ADAL" clId="{F3A06733-9C94-3749-AEBC-35522EE43428}" dt="2021-03-07T13:31:41.734" v="3591" actId="255"/>
        <pc:sldMkLst>
          <pc:docMk/>
          <pc:sldMk cId="2152712830" sldId="287"/>
        </pc:sldMkLst>
        <pc:spChg chg="mod">
          <ac:chgData name="Said Heba HSLU I" userId="e9a60b2b-7835-43b6-960d-04968ae46778" providerId="ADAL" clId="{F3A06733-9C94-3749-AEBC-35522EE43428}" dt="2021-03-04T16:00:47.854" v="1822" actId="20577"/>
          <ac:spMkLst>
            <pc:docMk/>
            <pc:sldMk cId="2152712830" sldId="287"/>
            <ac:spMk id="2" creationId="{11CA7F56-7A37-C04D-A19C-A52E2155B846}"/>
          </ac:spMkLst>
        </pc:spChg>
        <pc:spChg chg="mod">
          <ac:chgData name="Said Heba HSLU I" userId="e9a60b2b-7835-43b6-960d-04968ae46778" providerId="ADAL" clId="{F3A06733-9C94-3749-AEBC-35522EE43428}" dt="2021-03-05T08:39:35.663" v="2436" actId="20577"/>
          <ac:spMkLst>
            <pc:docMk/>
            <pc:sldMk cId="2152712830" sldId="287"/>
            <ac:spMk id="3" creationId="{93165EFB-44EB-534A-A186-B808224CDBA6}"/>
          </ac:spMkLst>
        </pc:spChg>
        <pc:spChg chg="add del mod">
          <ac:chgData name="Said Heba HSLU I" userId="e9a60b2b-7835-43b6-960d-04968ae46778" providerId="ADAL" clId="{F3A06733-9C94-3749-AEBC-35522EE43428}" dt="2021-03-04T15:45:56.613" v="1758" actId="478"/>
          <ac:spMkLst>
            <pc:docMk/>
            <pc:sldMk cId="2152712830" sldId="287"/>
            <ac:spMk id="5" creationId="{BA1426EB-5A6E-3E42-AAB7-3E0DCD7B46B4}"/>
          </ac:spMkLst>
        </pc:spChg>
        <pc:graphicFrameChg chg="add del mod modGraphic">
          <ac:chgData name="Said Heba HSLU I" userId="e9a60b2b-7835-43b6-960d-04968ae46778" providerId="ADAL" clId="{F3A06733-9C94-3749-AEBC-35522EE43428}" dt="2021-03-04T16:01:11.438" v="1825" actId="478"/>
          <ac:graphicFrameMkLst>
            <pc:docMk/>
            <pc:sldMk cId="2152712830" sldId="287"/>
            <ac:graphicFrameMk id="4" creationId="{EE01F7BB-6CBF-EE42-A03A-A960B29D0ED6}"/>
          </ac:graphicFrameMkLst>
        </pc:graphicFrameChg>
      </pc:sldChg>
      <pc:sldChg chg="add mod modShow">
        <pc:chgData name="Said Heba HSLU I" userId="e9a60b2b-7835-43b6-960d-04968ae46778" providerId="ADAL" clId="{F3A06733-9C94-3749-AEBC-35522EE43428}" dt="2021-03-04T16:00:59.695" v="1824" actId="729"/>
        <pc:sldMkLst>
          <pc:docMk/>
          <pc:sldMk cId="802852294" sldId="288"/>
        </pc:sldMkLst>
      </pc:sldChg>
      <pc:sldChg chg="addSp delSp modSp add mod modAnim modNotesTx">
        <pc:chgData name="Said Heba HSLU I" userId="e9a60b2b-7835-43b6-960d-04968ae46778" providerId="ADAL" clId="{F3A06733-9C94-3749-AEBC-35522EE43428}" dt="2021-03-07T13:30:25.359" v="3584" actId="404"/>
        <pc:sldMkLst>
          <pc:docMk/>
          <pc:sldMk cId="463972153" sldId="289"/>
        </pc:sldMkLst>
        <pc:spChg chg="mod">
          <ac:chgData name="Said Heba HSLU I" userId="e9a60b2b-7835-43b6-960d-04968ae46778" providerId="ADAL" clId="{F3A06733-9C94-3749-AEBC-35522EE43428}" dt="2021-03-07T12:54:05.714" v="3304" actId="20577"/>
          <ac:spMkLst>
            <pc:docMk/>
            <pc:sldMk cId="463972153" sldId="289"/>
            <ac:spMk id="2" creationId="{D64E95AB-6F9E-6945-9E90-9F28F404DB5E}"/>
          </ac:spMkLst>
        </pc:spChg>
        <pc:spChg chg="mod">
          <ac:chgData name="Said Heba HSLU I" userId="e9a60b2b-7835-43b6-960d-04968ae46778" providerId="ADAL" clId="{F3A06733-9C94-3749-AEBC-35522EE43428}" dt="2021-03-07T12:54:15.075" v="3312" actId="12"/>
          <ac:spMkLst>
            <pc:docMk/>
            <pc:sldMk cId="463972153" sldId="289"/>
            <ac:spMk id="3" creationId="{E6860077-F2D6-5742-AE7A-AA99A4B36CFE}"/>
          </ac:spMkLst>
        </pc:spChg>
        <pc:picChg chg="del">
          <ac:chgData name="Said Heba HSLU I" userId="e9a60b2b-7835-43b6-960d-04968ae46778" providerId="ADAL" clId="{F3A06733-9C94-3749-AEBC-35522EE43428}" dt="2021-03-07T12:54:07.587" v="3305" actId="478"/>
          <ac:picMkLst>
            <pc:docMk/>
            <pc:sldMk cId="463972153" sldId="289"/>
            <ac:picMk id="6" creationId="{7C2AC451-F1A7-EA4D-9729-0F10B2E9DE34}"/>
          </ac:picMkLst>
        </pc:picChg>
        <pc:picChg chg="add mod modCrop">
          <ac:chgData name="Said Heba HSLU I" userId="e9a60b2b-7835-43b6-960d-04968ae46778" providerId="ADAL" clId="{F3A06733-9C94-3749-AEBC-35522EE43428}" dt="2021-03-07T13:00:33.866" v="3384" actId="1076"/>
          <ac:picMkLst>
            <pc:docMk/>
            <pc:sldMk cId="463972153" sldId="289"/>
            <ac:picMk id="7" creationId="{66B644F8-FD28-484B-A255-EBABF9EE7C54}"/>
          </ac:picMkLst>
        </pc:picChg>
        <pc:picChg chg="mod">
          <ac:chgData name="Said Heba HSLU I" userId="e9a60b2b-7835-43b6-960d-04968ae46778" providerId="ADAL" clId="{F3A06733-9C94-3749-AEBC-35522EE43428}" dt="2021-03-07T13:02:20.942" v="3392" actId="14100"/>
          <ac:picMkLst>
            <pc:docMk/>
            <pc:sldMk cId="463972153" sldId="289"/>
            <ac:picMk id="8" creationId="{4787B980-0580-E14D-9DC6-FBA2CECCCA26}"/>
          </ac:picMkLst>
        </pc:picChg>
        <pc:cxnChg chg="add mod">
          <ac:chgData name="Said Heba HSLU I" userId="e9a60b2b-7835-43b6-960d-04968ae46778" providerId="ADAL" clId="{F3A06733-9C94-3749-AEBC-35522EE43428}" dt="2021-03-07T13:01:12.682" v="3389" actId="1582"/>
          <ac:cxnSpMkLst>
            <pc:docMk/>
            <pc:sldMk cId="463972153" sldId="289"/>
            <ac:cxnSpMk id="10" creationId="{776F9452-323F-C843-B95B-FC072A401380}"/>
          </ac:cxnSpMkLst>
        </pc:cxnChg>
      </pc:sldChg>
      <pc:sldChg chg="addSp delSp modSp new mod ord">
        <pc:chgData name="Said Heba HSLU I" userId="e9a60b2b-7835-43b6-960d-04968ae46778" providerId="ADAL" clId="{F3A06733-9C94-3749-AEBC-35522EE43428}" dt="2021-03-07T13:11:00.625" v="3488" actId="2711"/>
        <pc:sldMkLst>
          <pc:docMk/>
          <pc:sldMk cId="51978056" sldId="290"/>
        </pc:sldMkLst>
        <pc:spChg chg="add del mod">
          <ac:chgData name="Said Heba HSLU I" userId="e9a60b2b-7835-43b6-960d-04968ae46778" providerId="ADAL" clId="{F3A06733-9C94-3749-AEBC-35522EE43428}" dt="2021-03-07T13:11:00.625" v="3488" actId="2711"/>
          <ac:spMkLst>
            <pc:docMk/>
            <pc:sldMk cId="51978056" sldId="290"/>
            <ac:spMk id="8" creationId="{B198CA9D-0734-EA43-A4E7-D9E0CC42E07A}"/>
          </ac:spMkLst>
        </pc:spChg>
        <pc:picChg chg="add del mod">
          <ac:chgData name="Said Heba HSLU I" userId="e9a60b2b-7835-43b6-960d-04968ae46778" providerId="ADAL" clId="{F3A06733-9C94-3749-AEBC-35522EE43428}" dt="2021-03-07T13:09:29.413" v="3408" actId="478"/>
          <ac:picMkLst>
            <pc:docMk/>
            <pc:sldMk cId="51978056" sldId="290"/>
            <ac:picMk id="3" creationId="{D5964A8C-2261-7B41-B0AE-BD0BFF1CB507}"/>
          </ac:picMkLst>
        </pc:picChg>
        <pc:picChg chg="add del mod">
          <ac:chgData name="Said Heba HSLU I" userId="e9a60b2b-7835-43b6-960d-04968ae46778" providerId="ADAL" clId="{F3A06733-9C94-3749-AEBC-35522EE43428}" dt="2021-03-07T13:07:36.260" v="3404" actId="478"/>
          <ac:picMkLst>
            <pc:docMk/>
            <pc:sldMk cId="51978056" sldId="290"/>
            <ac:picMk id="5" creationId="{8275135D-1BCC-924B-B7A9-288E3D2DB7FA}"/>
          </ac:picMkLst>
        </pc:picChg>
        <pc:picChg chg="add mod">
          <ac:chgData name="Said Heba HSLU I" userId="e9a60b2b-7835-43b6-960d-04968ae46778" providerId="ADAL" clId="{F3A06733-9C94-3749-AEBC-35522EE43428}" dt="2021-03-07T13:09:56.093" v="3412" actId="1076"/>
          <ac:picMkLst>
            <pc:docMk/>
            <pc:sldMk cId="51978056" sldId="290"/>
            <ac:picMk id="7" creationId="{400BE998-EF97-E94E-B934-07D39889F3C1}"/>
          </ac:picMkLst>
        </pc:picChg>
      </pc:sldChg>
      <pc:sldChg chg="new del">
        <pc:chgData name="Said Heba HSLU I" userId="e9a60b2b-7835-43b6-960d-04968ae46778" providerId="ADAL" clId="{F3A06733-9C94-3749-AEBC-35522EE43428}" dt="2021-03-07T13:03:49.008" v="3394" actId="2696"/>
        <pc:sldMkLst>
          <pc:docMk/>
          <pc:sldMk cId="2362448314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8D93-FDD6-2342-8BD4-BF5504B39638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0E86D-9B5D-214E-B8E8-D34BE4FDB4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53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ackground-origin.asp" TargetMode="External"/><Relationship Id="rId3" Type="http://schemas.openxmlformats.org/officeDocument/2006/relationships/hyperlink" Target="https://www.w3schools.com/cssref/pr_background-color.asp" TargetMode="External"/><Relationship Id="rId7" Type="http://schemas.openxmlformats.org/officeDocument/2006/relationships/hyperlink" Target="https://www.w3schools.com/cssref/pr_background-repeat.asp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cssref/css3_pr_background-size.asp" TargetMode="External"/><Relationship Id="rId5" Type="http://schemas.openxmlformats.org/officeDocument/2006/relationships/hyperlink" Target="https://www.w3schools.com/cssref/pr_background-position.asp" TargetMode="External"/><Relationship Id="rId10" Type="http://schemas.openxmlformats.org/officeDocument/2006/relationships/hyperlink" Target="https://www.w3schools.com/cssref/pr_background-attachment.asp" TargetMode="External"/><Relationship Id="rId4" Type="http://schemas.openxmlformats.org/officeDocument/2006/relationships/hyperlink" Target="https://www.w3schools.com/cssref/pr_background-image.asp" TargetMode="External"/><Relationship Id="rId9" Type="http://schemas.openxmlformats.org/officeDocument/2006/relationships/hyperlink" Target="https://www.w3schools.com/cssref/css3_pr_background-clip.asp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ource.asp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img.asp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images_sty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6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28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5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sz="1400" dirty="0"/>
              <a:t>Events </a:t>
            </a:r>
            <a:r>
              <a:rPr lang="de-CH" sz="1400" dirty="0" err="1"/>
              <a:t>triggered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window</a:t>
            </a:r>
            <a:r>
              <a:rPr lang="de-CH" sz="1400" dirty="0"/>
              <a:t> </a:t>
            </a:r>
            <a:r>
              <a:rPr lang="de-CH" sz="1400" dirty="0" err="1"/>
              <a:t>object</a:t>
            </a:r>
            <a:r>
              <a:rPr lang="de-CH" sz="1400" dirty="0"/>
              <a:t> (</a:t>
            </a:r>
            <a:r>
              <a:rPr lang="de-CH" sz="1400" dirty="0" err="1"/>
              <a:t>applies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&lt;</a:t>
            </a:r>
            <a:r>
              <a:rPr lang="de-CH" sz="1400" dirty="0" err="1"/>
              <a:t>body</a:t>
            </a:r>
            <a:r>
              <a:rPr lang="de-CH" sz="1400" dirty="0"/>
              <a:t>&gt; tag) ex: </a:t>
            </a:r>
            <a:r>
              <a:rPr lang="de-CH" sz="1400" dirty="0" err="1"/>
              <a:t>onload</a:t>
            </a:r>
            <a:r>
              <a:rPr lang="de-CH" sz="1400" dirty="0"/>
              <a:t>, </a:t>
            </a:r>
            <a:r>
              <a:rPr lang="de-CH" sz="1400" dirty="0" err="1"/>
              <a:t>onerror</a:t>
            </a:r>
            <a:r>
              <a:rPr lang="de-CH" sz="1400" dirty="0"/>
              <a:t>, </a:t>
            </a:r>
            <a:r>
              <a:rPr lang="de-CH" sz="1400" dirty="0" err="1"/>
              <a:t>onunload</a:t>
            </a:r>
            <a:r>
              <a:rPr lang="de-CH" sz="1400" dirty="0"/>
              <a:t> … </a:t>
            </a:r>
            <a:r>
              <a:rPr lang="de-CH" sz="1400" dirty="0" err="1"/>
              <a:t>etc</a:t>
            </a:r>
            <a:endParaRPr lang="de-CH" sz="1400" dirty="0"/>
          </a:p>
          <a:p>
            <a:pPr marL="228600" indent="-228600">
              <a:buAutoNum type="arabicPeriod"/>
            </a:pPr>
            <a:r>
              <a:rPr lang="de-CH" sz="1400" dirty="0"/>
              <a:t>Events </a:t>
            </a:r>
            <a:r>
              <a:rPr lang="de-CH" sz="1400" dirty="0" err="1"/>
              <a:t>triggered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actions</a:t>
            </a:r>
            <a:r>
              <a:rPr lang="de-CH" sz="1400" dirty="0"/>
              <a:t> </a:t>
            </a:r>
            <a:r>
              <a:rPr lang="de-CH" sz="1400" dirty="0" err="1"/>
              <a:t>inside</a:t>
            </a:r>
            <a:r>
              <a:rPr lang="de-CH" sz="1400" dirty="0"/>
              <a:t> a HTML form (</a:t>
            </a:r>
            <a:r>
              <a:rPr lang="de-CH" sz="1400" dirty="0" err="1"/>
              <a:t>applies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almost</a:t>
            </a:r>
            <a:r>
              <a:rPr lang="de-CH" sz="1400" dirty="0"/>
              <a:t> all HTML </a:t>
            </a:r>
            <a:r>
              <a:rPr lang="de-CH" sz="1400" dirty="0" err="1"/>
              <a:t>elements</a:t>
            </a:r>
            <a:r>
              <a:rPr lang="de-CH" sz="1400" dirty="0"/>
              <a:t>, but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most</a:t>
            </a:r>
            <a:r>
              <a:rPr lang="de-CH" sz="1400" dirty="0"/>
              <a:t> </a:t>
            </a:r>
            <a:r>
              <a:rPr lang="de-CH" sz="1400" dirty="0" err="1"/>
              <a:t>used</a:t>
            </a:r>
            <a:r>
              <a:rPr lang="de-CH" sz="1400" dirty="0"/>
              <a:t> in form </a:t>
            </a:r>
            <a:r>
              <a:rPr lang="de-CH" sz="1400" dirty="0" err="1"/>
              <a:t>elements</a:t>
            </a:r>
            <a:r>
              <a:rPr lang="de-CH" sz="1400" dirty="0"/>
              <a:t>) ex: </a:t>
            </a:r>
            <a:r>
              <a:rPr lang="de-CH" sz="1400" dirty="0" err="1"/>
              <a:t>onreset</a:t>
            </a:r>
            <a:r>
              <a:rPr lang="de-CH" sz="1400" dirty="0"/>
              <a:t>, </a:t>
            </a:r>
            <a:r>
              <a:rPr lang="de-CH" sz="1400" dirty="0" err="1"/>
              <a:t>onsearch</a:t>
            </a:r>
            <a:r>
              <a:rPr lang="de-CH" sz="1400" dirty="0"/>
              <a:t>, </a:t>
            </a:r>
            <a:r>
              <a:rPr lang="de-CH" sz="1400" dirty="0" err="1"/>
              <a:t>onsubmit</a:t>
            </a:r>
            <a:r>
              <a:rPr lang="de-CH" sz="1400" dirty="0"/>
              <a:t> … etc. </a:t>
            </a:r>
          </a:p>
          <a:p>
            <a:pPr marL="228600" indent="-228600">
              <a:buAutoNum type="arabicPeriod"/>
            </a:pPr>
            <a:r>
              <a:rPr lang="de-DE" sz="1400" dirty="0" err="1"/>
              <a:t>Onkeydown</a:t>
            </a:r>
            <a:r>
              <a:rPr lang="de-DE" sz="1400" dirty="0"/>
              <a:t>, </a:t>
            </a:r>
            <a:r>
              <a:rPr lang="de-DE" sz="1400" dirty="0" err="1"/>
              <a:t>onkeypress</a:t>
            </a:r>
            <a:r>
              <a:rPr lang="de-DE" sz="1400" dirty="0"/>
              <a:t>, </a:t>
            </a:r>
            <a:r>
              <a:rPr lang="de-DE" sz="1400" dirty="0" err="1"/>
              <a:t>onkeyup</a:t>
            </a:r>
            <a:endParaRPr lang="de-DE" sz="1400" dirty="0"/>
          </a:p>
          <a:p>
            <a:pPr marL="228600" indent="-228600">
              <a:buAutoNum type="arabicPeriod"/>
            </a:pPr>
            <a:r>
              <a:rPr lang="de-DE" sz="1400" dirty="0" err="1"/>
              <a:t>Onclick</a:t>
            </a:r>
            <a:r>
              <a:rPr lang="de-DE" sz="1400" dirty="0"/>
              <a:t>, </a:t>
            </a:r>
            <a:r>
              <a:rPr lang="de-DE" sz="1400" dirty="0" err="1"/>
              <a:t>onmousedown</a:t>
            </a:r>
            <a:r>
              <a:rPr lang="de-DE" sz="1400" dirty="0"/>
              <a:t>, </a:t>
            </a:r>
            <a:r>
              <a:rPr lang="de-DE" sz="1400" dirty="0" err="1"/>
              <a:t>onmousemove</a:t>
            </a:r>
            <a:r>
              <a:rPr lang="de-DE" sz="1400" dirty="0"/>
              <a:t> … etc.</a:t>
            </a:r>
          </a:p>
          <a:p>
            <a:pPr marL="228600" indent="-228600">
              <a:buAutoNum type="arabicPeriod"/>
            </a:pPr>
            <a:r>
              <a:rPr lang="de-DE" sz="1400" dirty="0" err="1"/>
              <a:t>Ondrag</a:t>
            </a:r>
            <a:r>
              <a:rPr lang="de-DE" sz="1400" dirty="0"/>
              <a:t>, </a:t>
            </a:r>
            <a:r>
              <a:rPr lang="de-DE" sz="1400" dirty="0" err="1"/>
              <a:t>ondragend</a:t>
            </a:r>
            <a:r>
              <a:rPr lang="de-DE" sz="1400" dirty="0"/>
              <a:t>, </a:t>
            </a:r>
            <a:r>
              <a:rPr lang="de-DE" sz="1400" dirty="0" err="1"/>
              <a:t>ondrop</a:t>
            </a:r>
            <a:r>
              <a:rPr lang="de-DE" sz="1400" dirty="0"/>
              <a:t>, </a:t>
            </a:r>
            <a:r>
              <a:rPr lang="de-DE" sz="1400" dirty="0" err="1"/>
              <a:t>onscroll</a:t>
            </a:r>
            <a:r>
              <a:rPr lang="de-DE" sz="1400" dirty="0"/>
              <a:t> … etc.</a:t>
            </a:r>
          </a:p>
          <a:p>
            <a:pPr marL="228600" indent="-228600">
              <a:buAutoNum type="arabicPeriod"/>
            </a:pPr>
            <a:r>
              <a:rPr lang="de-DE" sz="1400" dirty="0" err="1"/>
              <a:t>Oncopy</a:t>
            </a:r>
            <a:r>
              <a:rPr lang="de-DE" sz="1400" dirty="0"/>
              <a:t>, </a:t>
            </a:r>
            <a:r>
              <a:rPr lang="de-DE" sz="1400" dirty="0" err="1"/>
              <a:t>oncut</a:t>
            </a:r>
            <a:r>
              <a:rPr lang="de-DE" sz="1400" dirty="0"/>
              <a:t>, </a:t>
            </a:r>
            <a:r>
              <a:rPr lang="de-DE" sz="1400" dirty="0" err="1"/>
              <a:t>onpaste</a:t>
            </a:r>
            <a:endParaRPr lang="de-DE" sz="1400" dirty="0"/>
          </a:p>
          <a:p>
            <a:pPr marL="228600" indent="-228600">
              <a:buAutoNum type="arabicPeriod"/>
            </a:pPr>
            <a:r>
              <a:rPr lang="de-CH" sz="1400" dirty="0"/>
              <a:t>Events </a:t>
            </a:r>
            <a:r>
              <a:rPr lang="de-CH" sz="1400" dirty="0" err="1"/>
              <a:t>triggered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medias</a:t>
            </a:r>
            <a:r>
              <a:rPr lang="de-CH" sz="1400" dirty="0"/>
              <a:t> like </a:t>
            </a:r>
            <a:r>
              <a:rPr lang="de-CH" sz="1400" dirty="0" err="1"/>
              <a:t>videos</a:t>
            </a:r>
            <a:r>
              <a:rPr lang="de-CH" sz="1400" dirty="0"/>
              <a:t>, </a:t>
            </a:r>
            <a:r>
              <a:rPr lang="de-CH" sz="1400" dirty="0" err="1"/>
              <a:t>images</a:t>
            </a:r>
            <a:r>
              <a:rPr lang="de-CH" sz="1400" dirty="0"/>
              <a:t>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audio</a:t>
            </a:r>
            <a:r>
              <a:rPr lang="de-CH" sz="1400" dirty="0"/>
              <a:t> (</a:t>
            </a:r>
            <a:r>
              <a:rPr lang="de-CH" sz="1400" dirty="0" err="1"/>
              <a:t>applies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all HTML </a:t>
            </a:r>
            <a:r>
              <a:rPr lang="de-CH" sz="1400" dirty="0" err="1"/>
              <a:t>elements</a:t>
            </a:r>
            <a:r>
              <a:rPr lang="de-CH" sz="1400" dirty="0"/>
              <a:t>, but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most</a:t>
            </a:r>
            <a:r>
              <a:rPr lang="de-CH" sz="1400" dirty="0"/>
              <a:t> </a:t>
            </a:r>
            <a:r>
              <a:rPr lang="de-CH" sz="1400" dirty="0" err="1"/>
              <a:t>common</a:t>
            </a:r>
            <a:r>
              <a:rPr lang="de-CH" sz="1400" dirty="0"/>
              <a:t> in </a:t>
            </a:r>
            <a:r>
              <a:rPr lang="de-CH" sz="1400" dirty="0" err="1"/>
              <a:t>media</a:t>
            </a:r>
            <a:r>
              <a:rPr lang="de-CH" sz="1400" dirty="0"/>
              <a:t> </a:t>
            </a:r>
            <a:r>
              <a:rPr lang="de-CH" sz="1400" dirty="0" err="1"/>
              <a:t>elements</a:t>
            </a:r>
            <a:r>
              <a:rPr lang="de-CH" sz="1400" dirty="0"/>
              <a:t>, like &lt;</a:t>
            </a:r>
            <a:r>
              <a:rPr lang="de-CH" sz="1400" dirty="0" err="1"/>
              <a:t>audio</a:t>
            </a:r>
            <a:r>
              <a:rPr lang="de-CH" sz="1400" dirty="0"/>
              <a:t>&gt;, &lt;</a:t>
            </a:r>
            <a:r>
              <a:rPr lang="de-CH" sz="1400" dirty="0" err="1"/>
              <a:t>embed</a:t>
            </a:r>
            <a:r>
              <a:rPr lang="de-CH" sz="1400" dirty="0"/>
              <a:t>&gt;, &lt;</a:t>
            </a:r>
            <a:r>
              <a:rPr lang="de-CH" sz="1400" dirty="0" err="1"/>
              <a:t>img</a:t>
            </a:r>
            <a:r>
              <a:rPr lang="de-CH" sz="1400" dirty="0"/>
              <a:t>&gt;, &lt;</a:t>
            </a:r>
            <a:r>
              <a:rPr lang="de-CH" sz="1400" dirty="0" err="1"/>
              <a:t>object</a:t>
            </a:r>
            <a:r>
              <a:rPr lang="de-CH" sz="1400" dirty="0"/>
              <a:t>&gt;, </a:t>
            </a:r>
            <a:r>
              <a:rPr lang="de-CH" sz="1400" dirty="0" err="1"/>
              <a:t>and</a:t>
            </a:r>
            <a:r>
              <a:rPr lang="de-CH" sz="1400" dirty="0"/>
              <a:t> &lt;</a:t>
            </a:r>
            <a:r>
              <a:rPr lang="de-CH" sz="1400" dirty="0" err="1"/>
              <a:t>video</a:t>
            </a:r>
            <a:r>
              <a:rPr lang="de-CH" sz="1400" dirty="0"/>
              <a:t>&gt;) ex: </a:t>
            </a:r>
            <a:r>
              <a:rPr lang="de-CH" sz="1400" dirty="0" err="1"/>
              <a:t>onplay</a:t>
            </a:r>
            <a:r>
              <a:rPr lang="de-CH" sz="1400" dirty="0"/>
              <a:t>, </a:t>
            </a:r>
            <a:r>
              <a:rPr lang="de-CH" sz="1400" dirty="0" err="1"/>
              <a:t>onabort</a:t>
            </a:r>
            <a:r>
              <a:rPr lang="de-CH" sz="1400" dirty="0"/>
              <a:t>, </a:t>
            </a:r>
            <a:r>
              <a:rPr lang="de-CH" sz="1400" dirty="0" err="1"/>
              <a:t>onpause</a:t>
            </a:r>
            <a:r>
              <a:rPr lang="de-CH" sz="1400" dirty="0"/>
              <a:t> … etc.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9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/>
              <a:t>Difference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formats</a:t>
            </a:r>
            <a:endParaRPr lang="de-DE" sz="1400" dirty="0"/>
          </a:p>
          <a:p>
            <a:endParaRPr lang="de-DE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err="1"/>
              <a:t>Jpeg</a:t>
            </a:r>
            <a:r>
              <a:rPr lang="de-DE" sz="1400" b="1" dirty="0"/>
              <a:t> </a:t>
            </a:r>
            <a:r>
              <a:rPr lang="de-DE" sz="1400" b="0" dirty="0" err="1"/>
              <a:t>has</a:t>
            </a:r>
            <a:r>
              <a:rPr lang="de-DE" sz="1400" b="0" dirty="0"/>
              <a:t> 16Million </a:t>
            </a:r>
            <a:r>
              <a:rPr lang="de-DE" sz="1400" b="0" dirty="0" err="1"/>
              <a:t>colors</a:t>
            </a:r>
            <a:r>
              <a:rPr lang="de-DE" sz="1400" b="0" dirty="0"/>
              <a:t>, </a:t>
            </a:r>
            <a:r>
              <a:rPr lang="de-DE" sz="1400" b="0" dirty="0" err="1"/>
              <a:t>famous</a:t>
            </a:r>
            <a:r>
              <a:rPr lang="de-DE" sz="1400" b="0" dirty="0"/>
              <a:t> </a:t>
            </a:r>
            <a:r>
              <a:rPr lang="de-DE" sz="1400" b="0" dirty="0" err="1"/>
              <a:t>of</a:t>
            </a:r>
            <a:r>
              <a:rPr lang="de-DE" sz="1400" b="0" dirty="0"/>
              <a:t> </a:t>
            </a:r>
            <a:r>
              <a:rPr lang="de-DE" sz="1400" b="0" dirty="0" err="1"/>
              <a:t>the</a:t>
            </a:r>
            <a:r>
              <a:rPr lang="de-DE" sz="1400" b="0" dirty="0"/>
              <a:t> </a:t>
            </a:r>
            <a:r>
              <a:rPr lang="de-DE" sz="1400" b="0" dirty="0" err="1"/>
              <a:t>small</a:t>
            </a:r>
            <a:r>
              <a:rPr lang="de-DE" sz="1400" b="0" dirty="0"/>
              <a:t> </a:t>
            </a:r>
            <a:r>
              <a:rPr lang="de-DE" sz="1400" b="0" dirty="0" err="1"/>
              <a:t>size</a:t>
            </a:r>
            <a:r>
              <a:rPr lang="de-DE" sz="1400" b="0" dirty="0"/>
              <a:t> </a:t>
            </a:r>
            <a:r>
              <a:rPr lang="de-DE" sz="1400" b="0" dirty="0" err="1"/>
              <a:t>of</a:t>
            </a:r>
            <a:r>
              <a:rPr lang="de-DE" sz="1400" b="0" dirty="0"/>
              <a:t> </a:t>
            </a:r>
            <a:r>
              <a:rPr lang="de-DE" sz="1400" b="0" dirty="0" err="1"/>
              <a:t>its</a:t>
            </a:r>
            <a:r>
              <a:rPr lang="de-DE" sz="1400" b="0" dirty="0"/>
              <a:t> </a:t>
            </a:r>
            <a:r>
              <a:rPr lang="de-DE" sz="1400" b="0" dirty="0" err="1"/>
              <a:t>files</a:t>
            </a:r>
            <a:r>
              <a:rPr lang="de-DE" sz="1400" b="0" dirty="0"/>
              <a:t> </a:t>
            </a:r>
            <a:r>
              <a:rPr lang="de-DE" sz="1400" b="0" dirty="0" err="1"/>
              <a:t>because</a:t>
            </a:r>
            <a:r>
              <a:rPr lang="de-DE" sz="1400" b="0" dirty="0"/>
              <a:t> </a:t>
            </a:r>
            <a:r>
              <a:rPr lang="de-DE" sz="1400" b="0" dirty="0" err="1"/>
              <a:t>of</a:t>
            </a:r>
            <a:r>
              <a:rPr lang="de-DE" sz="1400" b="0" dirty="0"/>
              <a:t> </a:t>
            </a:r>
            <a:r>
              <a:rPr lang="de-DE" sz="1400" b="0" dirty="0" err="1"/>
              <a:t>its</a:t>
            </a:r>
            <a:r>
              <a:rPr lang="de-DE" sz="1400" b="0" dirty="0"/>
              <a:t> </a:t>
            </a:r>
            <a:r>
              <a:rPr lang="de-DE" sz="1400" b="0" dirty="0" err="1"/>
              <a:t>loosy</a:t>
            </a:r>
            <a:r>
              <a:rPr lang="de-DE" sz="1400" b="0" dirty="0"/>
              <a:t> </a:t>
            </a:r>
            <a:r>
              <a:rPr lang="de-DE" sz="1400" b="0" dirty="0" err="1"/>
              <a:t>format</a:t>
            </a:r>
            <a:r>
              <a:rPr lang="de-CH" sz="1400" dirty="0"/>
              <a:t>, </a:t>
            </a:r>
            <a:r>
              <a:rPr lang="de-CH" sz="1400" dirty="0" err="1"/>
              <a:t>it</a:t>
            </a:r>
            <a:r>
              <a:rPr lang="de-CH" sz="1400" dirty="0"/>
              <a:t> </a:t>
            </a:r>
            <a:r>
              <a:rPr lang="de-CH" sz="1400" dirty="0" err="1"/>
              <a:t>compresses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throwing</a:t>
            </a:r>
            <a:r>
              <a:rPr lang="de-CH" sz="1400" dirty="0"/>
              <a:t> </a:t>
            </a:r>
            <a:r>
              <a:rPr lang="de-CH" sz="1400" dirty="0" err="1"/>
              <a:t>away</a:t>
            </a:r>
            <a:r>
              <a:rPr lang="de-CH" sz="1400" dirty="0"/>
              <a:t> </a:t>
            </a:r>
            <a:r>
              <a:rPr lang="de-CH" sz="1400" dirty="0" err="1"/>
              <a:t>information</a:t>
            </a:r>
            <a:r>
              <a:rPr lang="de-DE" sz="1400" b="0" dirty="0"/>
              <a:t>. So </a:t>
            </a:r>
            <a:r>
              <a:rPr lang="de-DE" sz="1400" b="0" dirty="0" err="1"/>
              <a:t>it</a:t>
            </a:r>
            <a:r>
              <a:rPr lang="de-DE" sz="1400" b="0" dirty="0"/>
              <a:t> </a:t>
            </a:r>
            <a:r>
              <a:rPr lang="de-CH" sz="1400" dirty="0" err="1"/>
              <a:t>reduces</a:t>
            </a:r>
            <a:r>
              <a:rPr lang="de-CH" sz="1400" dirty="0"/>
              <a:t> </a:t>
            </a:r>
            <a:r>
              <a:rPr lang="de-CH" sz="1400" dirty="0" err="1"/>
              <a:t>file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dropping</a:t>
            </a:r>
            <a:r>
              <a:rPr lang="de-CH" sz="1400" dirty="0"/>
              <a:t> </a:t>
            </a:r>
            <a:r>
              <a:rPr lang="de-CH" sz="1400" dirty="0" err="1"/>
              <a:t>colors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images</a:t>
            </a:r>
            <a:r>
              <a:rPr lang="de-CH" sz="1400" dirty="0"/>
              <a:t>,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averaging</a:t>
            </a:r>
            <a:r>
              <a:rPr lang="de-CH" sz="1400" dirty="0"/>
              <a:t> </a:t>
            </a:r>
            <a:r>
              <a:rPr lang="de-CH" sz="1400" dirty="0" err="1"/>
              <a:t>colors</a:t>
            </a:r>
            <a:r>
              <a:rPr lang="de-CH" sz="1400" dirty="0"/>
              <a:t> in </a:t>
            </a:r>
            <a:r>
              <a:rPr lang="de-CH" sz="1400" dirty="0" err="1"/>
              <a:t>adjacent</a:t>
            </a:r>
            <a:r>
              <a:rPr lang="de-CH" sz="1400" dirty="0"/>
              <a:t> </a:t>
            </a:r>
            <a:r>
              <a:rPr lang="de-CH" sz="1400" dirty="0" err="1"/>
              <a:t>pixels</a:t>
            </a:r>
            <a:r>
              <a:rPr lang="de-CH" sz="14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err="1"/>
              <a:t>Gif</a:t>
            </a:r>
            <a:r>
              <a:rPr lang="de-DE" sz="1400" b="1" dirty="0"/>
              <a:t> </a:t>
            </a:r>
            <a:r>
              <a:rPr lang="de-DE" sz="1400" b="0" dirty="0" err="1"/>
              <a:t>has</a:t>
            </a:r>
            <a:r>
              <a:rPr lang="de-DE" sz="1400" b="0" dirty="0"/>
              <a:t> </a:t>
            </a:r>
            <a:r>
              <a:rPr lang="de-DE" sz="1400" b="0" dirty="0" err="1"/>
              <a:t>only</a:t>
            </a:r>
            <a:r>
              <a:rPr lang="de-DE" sz="1400" b="0" dirty="0"/>
              <a:t> 256 </a:t>
            </a:r>
            <a:r>
              <a:rPr lang="de-DE" sz="1400" b="0" dirty="0" err="1"/>
              <a:t>colors</a:t>
            </a:r>
            <a:r>
              <a:rPr lang="de-DE" sz="1400" b="0" dirty="0"/>
              <a:t> </a:t>
            </a:r>
            <a:r>
              <a:rPr lang="de-DE" sz="1400" b="0" dirty="0" err="1"/>
              <a:t>and</a:t>
            </a:r>
            <a:r>
              <a:rPr lang="de-DE" sz="1400" b="0" dirty="0"/>
              <a:t> </a:t>
            </a:r>
            <a:r>
              <a:rPr lang="de-DE" sz="1400" b="0" dirty="0" err="1"/>
              <a:t>supports</a:t>
            </a:r>
            <a:r>
              <a:rPr lang="de-DE" sz="1400" b="0" dirty="0"/>
              <a:t> </a:t>
            </a:r>
            <a:r>
              <a:rPr lang="de-DE" sz="1400" b="0" dirty="0" err="1"/>
              <a:t>transparency</a:t>
            </a:r>
            <a:r>
              <a:rPr lang="de-DE" sz="1400" b="0" dirty="0"/>
              <a:t> (all on </a:t>
            </a:r>
            <a:r>
              <a:rPr lang="de-DE" sz="1400" b="0" dirty="0" err="1"/>
              <a:t>or</a:t>
            </a:r>
            <a:r>
              <a:rPr lang="de-DE" sz="1400" b="0" dirty="0"/>
              <a:t> all off), </a:t>
            </a:r>
            <a:r>
              <a:rPr lang="de-DE" sz="1400" b="0" dirty="0" err="1"/>
              <a:t>Animated</a:t>
            </a:r>
            <a:r>
              <a:rPr lang="de-DE" sz="1400" b="0" dirty="0"/>
              <a:t> </a:t>
            </a:r>
            <a:r>
              <a:rPr lang="de-DE" sz="1400" b="0" dirty="0" err="1"/>
              <a:t>gifs</a:t>
            </a:r>
            <a:r>
              <a:rPr lang="de-DE" sz="1400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/>
              <a:t>PNG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support</a:t>
            </a:r>
            <a:r>
              <a:rPr lang="de-DE" sz="1400" dirty="0"/>
              <a:t> </a:t>
            </a:r>
            <a:r>
              <a:rPr lang="de-DE" sz="1400" dirty="0" err="1"/>
              <a:t>translucency</a:t>
            </a:r>
            <a:r>
              <a:rPr lang="de-DE" sz="1400" b="0" dirty="0"/>
              <a:t>, </a:t>
            </a:r>
            <a:r>
              <a:rPr lang="de-DE" sz="1400" b="0" dirty="0" err="1"/>
              <a:t>with</a:t>
            </a:r>
            <a:r>
              <a:rPr lang="de-DE" sz="1400" b="0" dirty="0"/>
              <a:t> </a:t>
            </a:r>
            <a:r>
              <a:rPr lang="de-DE" sz="1400" b="0" dirty="0" err="1"/>
              <a:t>text</a:t>
            </a:r>
            <a:endParaRPr lang="de-DE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/>
              <a:t>SVG </a:t>
            </a:r>
            <a:r>
              <a:rPr lang="de-DE" sz="1400" b="0" dirty="0" err="1"/>
              <a:t>is</a:t>
            </a:r>
            <a:r>
              <a:rPr lang="de-DE" sz="1400" b="0" dirty="0"/>
              <a:t> </a:t>
            </a:r>
            <a:r>
              <a:rPr lang="de-DE" sz="1400" b="0" dirty="0" err="1"/>
              <a:t>vector</a:t>
            </a:r>
            <a:r>
              <a:rPr lang="de-DE" sz="1400" b="0" dirty="0"/>
              <a:t> </a:t>
            </a:r>
            <a:r>
              <a:rPr lang="de-DE" sz="1400" b="0" dirty="0" err="1"/>
              <a:t>based</a:t>
            </a:r>
            <a:r>
              <a:rPr lang="de-DE" sz="1400" b="0" dirty="0"/>
              <a:t> </a:t>
            </a:r>
            <a:r>
              <a:rPr lang="de-DE" sz="1400" b="0" dirty="0" err="1"/>
              <a:t>graphics</a:t>
            </a:r>
            <a:r>
              <a:rPr lang="de-DE" sz="1400" b="0" dirty="0"/>
              <a:t>. </a:t>
            </a:r>
            <a:r>
              <a:rPr lang="de-DE" sz="1400" b="0" dirty="0" err="1"/>
              <a:t>Usually</a:t>
            </a:r>
            <a:r>
              <a:rPr lang="de-DE" sz="1400" b="0" dirty="0"/>
              <a:t> </a:t>
            </a:r>
            <a:r>
              <a:rPr lang="de-DE" sz="1400" b="0" dirty="0" err="1"/>
              <a:t>used</a:t>
            </a:r>
            <a:r>
              <a:rPr lang="de-DE" sz="1400" b="0" dirty="0"/>
              <a:t> </a:t>
            </a:r>
            <a:r>
              <a:rPr lang="de-DE" sz="1400" b="0" dirty="0" err="1"/>
              <a:t>for</a:t>
            </a:r>
            <a:r>
              <a:rPr lang="de-DE" sz="1400" b="0" dirty="0"/>
              <a:t> </a:t>
            </a:r>
            <a:r>
              <a:rPr lang="de-DE" sz="1400" b="0" dirty="0" err="1"/>
              <a:t>logos</a:t>
            </a:r>
            <a:r>
              <a:rPr lang="de-DE" sz="1400" b="0" dirty="0"/>
              <a:t>. </a:t>
            </a:r>
            <a:r>
              <a:rPr lang="de-CH" sz="1400" dirty="0"/>
              <a:t>The SVG </a:t>
            </a:r>
            <a:r>
              <a:rPr lang="de-CH" sz="1400" dirty="0" err="1"/>
              <a:t>files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pure XML.</a:t>
            </a:r>
            <a:r>
              <a:rPr lang="de-DE" sz="1400" b="0" dirty="0"/>
              <a:t> </a:t>
            </a:r>
            <a:r>
              <a:rPr lang="de-DE" sz="1400" b="0" dirty="0" err="1"/>
              <a:t>They</a:t>
            </a:r>
            <a:r>
              <a:rPr lang="de-DE" sz="1400" b="0" dirty="0"/>
              <a:t> </a:t>
            </a:r>
            <a:r>
              <a:rPr lang="de-DE" sz="1400" b="0" dirty="0" err="1"/>
              <a:t>can</a:t>
            </a:r>
            <a:r>
              <a:rPr lang="de-DE" sz="1400" b="0" dirty="0"/>
              <a:t> </a:t>
            </a:r>
            <a:r>
              <a:rPr lang="de-DE" sz="1400" b="0" dirty="0" err="1"/>
              <a:t>be</a:t>
            </a:r>
            <a:r>
              <a:rPr lang="de-DE" sz="1400" b="0" dirty="0"/>
              <a:t> </a:t>
            </a:r>
            <a:r>
              <a:rPr lang="de-CH" sz="1400" dirty="0" err="1"/>
              <a:t>searched</a:t>
            </a:r>
            <a:r>
              <a:rPr lang="de-CH" sz="1400" dirty="0"/>
              <a:t>, </a:t>
            </a:r>
            <a:r>
              <a:rPr lang="de-CH" sz="1400" dirty="0" err="1"/>
              <a:t>indexed</a:t>
            </a:r>
            <a:r>
              <a:rPr lang="de-CH" sz="1400" dirty="0"/>
              <a:t>, </a:t>
            </a:r>
            <a:r>
              <a:rPr lang="de-CH" sz="1400" dirty="0" err="1"/>
              <a:t>scripted</a:t>
            </a:r>
            <a:r>
              <a:rPr lang="de-CH" sz="1400" dirty="0"/>
              <a:t>,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compressed</a:t>
            </a:r>
            <a:r>
              <a:rPr lang="de-CH" sz="1400" dirty="0"/>
              <a:t>,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printed</a:t>
            </a:r>
            <a:r>
              <a:rPr lang="de-CH" sz="1400" dirty="0"/>
              <a:t> </a:t>
            </a:r>
            <a:r>
              <a:rPr lang="de-CH" sz="1400" dirty="0" err="1"/>
              <a:t>with</a:t>
            </a:r>
            <a:r>
              <a:rPr lang="de-CH" sz="1400" dirty="0"/>
              <a:t> high </a:t>
            </a:r>
            <a:r>
              <a:rPr lang="de-CH" sz="1400" dirty="0" err="1"/>
              <a:t>quality</a:t>
            </a:r>
            <a:r>
              <a:rPr lang="de-CH" sz="1400" dirty="0"/>
              <a:t> at </a:t>
            </a:r>
            <a:r>
              <a:rPr lang="de-CH" sz="1400" dirty="0" err="1"/>
              <a:t>any</a:t>
            </a:r>
            <a:r>
              <a:rPr lang="de-CH" sz="1400" dirty="0"/>
              <a:t> </a:t>
            </a:r>
            <a:r>
              <a:rPr lang="de-CH" sz="1400" dirty="0" err="1"/>
              <a:t>resolution</a:t>
            </a:r>
            <a:r>
              <a:rPr lang="de-CH" sz="1400" dirty="0"/>
              <a:t>, </a:t>
            </a:r>
            <a:r>
              <a:rPr lang="de-CH" sz="1400" dirty="0" err="1"/>
              <a:t>zoomable</a:t>
            </a:r>
            <a:r>
              <a:rPr lang="de-CH" sz="1400" dirty="0"/>
              <a:t>, do NOT lose </a:t>
            </a:r>
            <a:r>
              <a:rPr lang="de-CH" sz="1400" dirty="0" err="1"/>
              <a:t>any</a:t>
            </a:r>
            <a:r>
              <a:rPr lang="de-CH" sz="1400" dirty="0"/>
              <a:t> </a:t>
            </a:r>
            <a:r>
              <a:rPr lang="de-CH" sz="1400" dirty="0" err="1"/>
              <a:t>quality</a:t>
            </a:r>
            <a:r>
              <a:rPr lang="de-CH" sz="1400" dirty="0"/>
              <a:t>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they</a:t>
            </a:r>
            <a:r>
              <a:rPr lang="de-CH" sz="1400" dirty="0"/>
              <a:t> </a:t>
            </a:r>
            <a:r>
              <a:rPr lang="de-CH" sz="1400" dirty="0" err="1"/>
              <a:t>are</a:t>
            </a:r>
            <a:r>
              <a:rPr lang="de-CH" sz="1400" dirty="0"/>
              <a:t> </a:t>
            </a:r>
            <a:r>
              <a:rPr lang="de-CH" sz="1400" dirty="0" err="1"/>
              <a:t>zoomed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resized</a:t>
            </a:r>
            <a:r>
              <a:rPr lang="de-CH" sz="14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err="1"/>
              <a:t>Ico</a:t>
            </a:r>
            <a:r>
              <a:rPr lang="de-DE" sz="1400" b="1" dirty="0"/>
              <a:t> </a:t>
            </a:r>
            <a:r>
              <a:rPr lang="de-DE" sz="1400" b="0" dirty="0" err="1"/>
              <a:t>for</a:t>
            </a:r>
            <a:r>
              <a:rPr lang="de-DE" sz="1400" b="0" dirty="0"/>
              <a:t> </a:t>
            </a:r>
            <a:r>
              <a:rPr lang="de-DE" sz="1400" b="0" dirty="0" err="1"/>
              <a:t>favicon</a:t>
            </a:r>
            <a:endParaRPr lang="de-DE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 err="1"/>
              <a:t>Use</a:t>
            </a:r>
            <a:r>
              <a:rPr lang="de-CH" sz="1400" dirty="0"/>
              <a:t> JPEG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photos</a:t>
            </a:r>
            <a:r>
              <a:rPr lang="de-CH" sz="1400" dirty="0"/>
              <a:t>, but </a:t>
            </a:r>
            <a:r>
              <a:rPr lang="de-CH" sz="1400" dirty="0" err="1"/>
              <a:t>don’t</a:t>
            </a:r>
            <a:r>
              <a:rPr lang="de-CH" sz="1400" dirty="0"/>
              <a:t> </a:t>
            </a:r>
            <a:r>
              <a:rPr lang="de-CH" sz="1400" dirty="0" err="1"/>
              <a:t>overcompress</a:t>
            </a:r>
            <a:r>
              <a:rPr lang="de-CH" sz="1400" dirty="0"/>
              <a:t>. </a:t>
            </a:r>
            <a:r>
              <a:rPr lang="de-CH" sz="1400" dirty="0" err="1"/>
              <a:t>Use</a:t>
            </a:r>
            <a:r>
              <a:rPr lang="de-CH" sz="1400" dirty="0"/>
              <a:t> PNG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everything</a:t>
            </a:r>
            <a:r>
              <a:rPr lang="de-CH" sz="1400" dirty="0"/>
              <a:t> </a:t>
            </a:r>
            <a:r>
              <a:rPr lang="de-CH" sz="1400" dirty="0" err="1"/>
              <a:t>else</a:t>
            </a:r>
            <a:r>
              <a:rPr lang="de-CH" sz="1400" dirty="0"/>
              <a:t>. SVG </a:t>
            </a:r>
            <a:r>
              <a:rPr lang="de-CH" sz="1400" dirty="0" err="1"/>
              <a:t>for</a:t>
            </a:r>
            <a:r>
              <a:rPr lang="de-CH" sz="1400" dirty="0"/>
              <a:t> </a:t>
            </a:r>
            <a:r>
              <a:rPr lang="de-CH" sz="1400" dirty="0" err="1"/>
              <a:t>logos</a:t>
            </a:r>
            <a:r>
              <a:rPr lang="de-CH" sz="1400" dirty="0"/>
              <a:t> </a:t>
            </a:r>
            <a:endParaRPr lang="de-DE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34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/>
              <a:t>background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whole</a:t>
            </a:r>
            <a:r>
              <a:rPr lang="de-DE" sz="1400" dirty="0"/>
              <a:t> </a:t>
            </a:r>
            <a:r>
              <a:rPr lang="de-DE" sz="1400" dirty="0" err="1"/>
              <a:t>page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body</a:t>
            </a:r>
            <a:r>
              <a:rPr lang="de-DE" sz="1400" dirty="0"/>
              <a:t> tag </a:t>
            </a:r>
            <a:r>
              <a:rPr lang="de-DE" sz="1400" dirty="0" err="1"/>
              <a:t>or</a:t>
            </a:r>
            <a:r>
              <a:rPr lang="de-DE" sz="1400" dirty="0"/>
              <a:t> in div</a:t>
            </a:r>
          </a:p>
          <a:p>
            <a:endParaRPr lang="de-DE" sz="1400" dirty="0"/>
          </a:p>
          <a:p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going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red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#ff0000 </a:t>
            </a:r>
            <a:r>
              <a:rPr lang="de-DE" sz="1400" dirty="0" err="1"/>
              <a:t>format</a:t>
            </a:r>
            <a:r>
              <a:rPr lang="de-DE" sz="1400" dirty="0"/>
              <a:t>, </a:t>
            </a:r>
            <a:r>
              <a:rPr lang="de-DE" sz="1400" dirty="0" err="1"/>
              <a:t>then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define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opacity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opacity</a:t>
            </a:r>
            <a:r>
              <a:rPr lang="de-DE" sz="1400" dirty="0"/>
              <a:t> tag </a:t>
            </a:r>
            <a:r>
              <a:rPr lang="de-DE" sz="1400" dirty="0" err="1"/>
              <a:t>separatly</a:t>
            </a:r>
            <a:endParaRPr lang="de-DE" sz="1400" dirty="0"/>
          </a:p>
          <a:p>
            <a:endParaRPr lang="de-DE" sz="1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b="1" dirty="0"/>
              <a:t>Background-position</a:t>
            </a:r>
            <a:r>
              <a:rPr lang="de-CH" sz="1400" dirty="0"/>
              <a:t>: </a:t>
            </a:r>
            <a:r>
              <a:rPr lang="de-CH" sz="1400" b="1" dirty="0" err="1"/>
              <a:t>sets</a:t>
            </a:r>
            <a:r>
              <a:rPr lang="de-CH" sz="1400" b="1" dirty="0"/>
              <a:t> </a:t>
            </a:r>
            <a:r>
              <a:rPr lang="de-CH" sz="1400" b="1" dirty="0" err="1"/>
              <a:t>the</a:t>
            </a:r>
            <a:r>
              <a:rPr lang="de-CH" sz="1400" b="1" dirty="0"/>
              <a:t> </a:t>
            </a:r>
            <a:r>
              <a:rPr lang="de-CH" sz="1400" b="1" dirty="0" err="1"/>
              <a:t>starting</a:t>
            </a:r>
            <a:r>
              <a:rPr lang="de-CH" sz="1400" b="1" dirty="0"/>
              <a:t> </a:t>
            </a:r>
            <a:r>
              <a:rPr lang="de-CH" sz="1400" b="1" dirty="0" err="1"/>
              <a:t>position</a:t>
            </a:r>
            <a:r>
              <a:rPr lang="de-CH" sz="1400" b="1" dirty="0"/>
              <a:t> </a:t>
            </a:r>
            <a:r>
              <a:rPr lang="de-CH" sz="1400" b="1" dirty="0" err="1"/>
              <a:t>of</a:t>
            </a:r>
            <a:r>
              <a:rPr lang="de-CH" sz="1400" b="1" dirty="0"/>
              <a:t> </a:t>
            </a:r>
            <a:r>
              <a:rPr lang="de-CH" sz="1400" b="1" dirty="0" err="1"/>
              <a:t>the</a:t>
            </a:r>
            <a:r>
              <a:rPr lang="de-CH" sz="1400" b="1" dirty="0"/>
              <a:t> </a:t>
            </a:r>
            <a:r>
              <a:rPr lang="de-CH" sz="1400" b="1" dirty="0" err="1"/>
              <a:t>background</a:t>
            </a:r>
            <a:r>
              <a:rPr lang="de-CH" sz="1400" b="1" dirty="0"/>
              <a:t> </a:t>
            </a:r>
            <a:r>
              <a:rPr lang="de-CH" sz="1400" b="1" dirty="0" err="1"/>
              <a:t>image</a:t>
            </a:r>
            <a:r>
              <a:rPr lang="de-CH" sz="1400" b="1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-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specify</a:t>
            </a:r>
            <a:r>
              <a:rPr lang="de-CH" sz="1400" dirty="0"/>
              <a:t> </a:t>
            </a:r>
            <a:r>
              <a:rPr lang="de-CH" sz="1400" dirty="0" err="1"/>
              <a:t>one</a:t>
            </a:r>
            <a:r>
              <a:rPr lang="de-CH" sz="1400" dirty="0"/>
              <a:t> </a:t>
            </a:r>
            <a:r>
              <a:rPr lang="de-CH" sz="1400" dirty="0" err="1"/>
              <a:t>keyword</a:t>
            </a:r>
            <a:r>
              <a:rPr lang="de-CH" sz="1400" dirty="0"/>
              <a:t>,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will </a:t>
            </a:r>
            <a:r>
              <a:rPr lang="de-CH" sz="1400" dirty="0" err="1"/>
              <a:t>be</a:t>
            </a:r>
            <a:r>
              <a:rPr lang="de-CH" sz="1400" dirty="0"/>
              <a:t> "</a:t>
            </a:r>
            <a:r>
              <a:rPr lang="de-CH" sz="1400" dirty="0" err="1"/>
              <a:t>center</a:t>
            </a:r>
            <a:r>
              <a:rPr lang="de-CH" sz="1400" dirty="0"/>
              <a:t>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- The </a:t>
            </a:r>
            <a:r>
              <a:rPr lang="de-CH" sz="1400" dirty="0" err="1"/>
              <a:t>first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horizontal </a:t>
            </a:r>
            <a:r>
              <a:rPr lang="de-CH" sz="1400" dirty="0" err="1"/>
              <a:t>position</a:t>
            </a:r>
            <a:r>
              <a:rPr lang="de-CH" sz="1400" dirty="0"/>
              <a:t>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second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vertical</a:t>
            </a:r>
            <a:r>
              <a:rPr lang="de-CH" sz="1400" dirty="0"/>
              <a:t>. The top </a:t>
            </a:r>
            <a:r>
              <a:rPr lang="de-CH" sz="1400" dirty="0" err="1"/>
              <a:t>left</a:t>
            </a:r>
            <a:r>
              <a:rPr lang="de-CH" sz="1400" dirty="0"/>
              <a:t> </a:t>
            </a:r>
            <a:r>
              <a:rPr lang="de-CH" sz="1400" dirty="0" err="1"/>
              <a:t>corner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0% 0%. The </a:t>
            </a:r>
            <a:r>
              <a:rPr lang="de-CH" sz="1400" dirty="0" err="1"/>
              <a:t>right</a:t>
            </a:r>
            <a:r>
              <a:rPr lang="de-CH" sz="1400" dirty="0"/>
              <a:t> </a:t>
            </a:r>
            <a:r>
              <a:rPr lang="de-CH" sz="1400" dirty="0" err="1"/>
              <a:t>bottom</a:t>
            </a:r>
            <a:r>
              <a:rPr lang="de-CH" sz="1400" dirty="0"/>
              <a:t> </a:t>
            </a:r>
            <a:r>
              <a:rPr lang="de-CH" sz="1400" dirty="0" err="1"/>
              <a:t>corner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100% 100%.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specify</a:t>
            </a:r>
            <a:r>
              <a:rPr lang="de-CH" sz="1400" dirty="0"/>
              <a:t> </a:t>
            </a:r>
            <a:r>
              <a:rPr lang="de-CH" sz="1400" dirty="0" err="1"/>
              <a:t>one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,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will </a:t>
            </a:r>
            <a:r>
              <a:rPr lang="de-CH" sz="1400" dirty="0" err="1"/>
              <a:t>be</a:t>
            </a:r>
            <a:r>
              <a:rPr lang="de-CH" sz="1400" dirty="0"/>
              <a:t> 50%. Default </a:t>
            </a:r>
            <a:r>
              <a:rPr lang="de-CH" sz="1400" dirty="0" err="1"/>
              <a:t>value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: 0% 0%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- The </a:t>
            </a:r>
            <a:r>
              <a:rPr lang="de-CH" sz="1400" dirty="0" err="1"/>
              <a:t>first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 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horizontal </a:t>
            </a:r>
            <a:r>
              <a:rPr lang="de-CH" sz="1400" dirty="0" err="1"/>
              <a:t>position</a:t>
            </a:r>
            <a:r>
              <a:rPr lang="de-CH" sz="1400" dirty="0"/>
              <a:t>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second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vertical</a:t>
            </a:r>
            <a:r>
              <a:rPr lang="de-CH" sz="1400" dirty="0"/>
              <a:t>. The top </a:t>
            </a:r>
            <a:r>
              <a:rPr lang="de-CH" sz="1400" dirty="0" err="1"/>
              <a:t>left</a:t>
            </a:r>
            <a:r>
              <a:rPr lang="de-CH" sz="1400" dirty="0"/>
              <a:t> </a:t>
            </a:r>
            <a:r>
              <a:rPr lang="de-CH" sz="1400" dirty="0" err="1"/>
              <a:t>corner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0 0.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use</a:t>
            </a:r>
            <a:r>
              <a:rPr lang="de-CH" sz="1400" dirty="0"/>
              <a:t> </a:t>
            </a:r>
            <a:r>
              <a:rPr lang="de-CH" sz="1400" dirty="0" err="1"/>
              <a:t>any</a:t>
            </a:r>
            <a:r>
              <a:rPr lang="de-CH" sz="1400" dirty="0"/>
              <a:t> CSS Units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want</a:t>
            </a:r>
            <a:r>
              <a:rPr lang="de-CH" sz="1400" dirty="0"/>
              <a:t>, </a:t>
            </a:r>
            <a:r>
              <a:rPr lang="de-CH" sz="1400" dirty="0" err="1"/>
              <a:t>px</a:t>
            </a:r>
            <a:r>
              <a:rPr lang="de-CH" sz="1400" dirty="0"/>
              <a:t>, </a:t>
            </a:r>
            <a:r>
              <a:rPr lang="de-CH" sz="1400" dirty="0" err="1"/>
              <a:t>points</a:t>
            </a:r>
            <a:r>
              <a:rPr lang="de-CH" sz="1400" dirty="0"/>
              <a:t>, </a:t>
            </a:r>
            <a:r>
              <a:rPr lang="de-CH" sz="1400" dirty="0" err="1"/>
              <a:t>em</a:t>
            </a:r>
            <a:r>
              <a:rPr lang="de-CH" sz="1400" dirty="0"/>
              <a:t> ….etc. </a:t>
            </a:r>
            <a:r>
              <a:rPr lang="de-CH" sz="1400" dirty="0" err="1"/>
              <a:t>If</a:t>
            </a:r>
            <a:r>
              <a:rPr lang="de-CH" sz="1400" dirty="0"/>
              <a:t>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only</a:t>
            </a:r>
            <a:r>
              <a:rPr lang="de-CH" sz="1400" dirty="0"/>
              <a:t> </a:t>
            </a:r>
            <a:r>
              <a:rPr lang="de-CH" sz="1400" dirty="0" err="1"/>
              <a:t>specify</a:t>
            </a:r>
            <a:r>
              <a:rPr lang="de-CH" sz="1400" dirty="0"/>
              <a:t> </a:t>
            </a:r>
            <a:r>
              <a:rPr lang="de-CH" sz="1400" dirty="0" err="1"/>
              <a:t>one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,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other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 will </a:t>
            </a:r>
            <a:r>
              <a:rPr lang="de-CH" sz="1400" dirty="0" err="1"/>
              <a:t>be</a:t>
            </a:r>
            <a:r>
              <a:rPr lang="de-CH" sz="1400" dirty="0"/>
              <a:t> 50%. </a:t>
            </a:r>
            <a:r>
              <a:rPr lang="de-CH" sz="1400" dirty="0" err="1"/>
              <a:t>You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mix % </a:t>
            </a:r>
            <a:r>
              <a:rPr lang="de-CH" sz="1400" dirty="0" err="1"/>
              <a:t>and</a:t>
            </a:r>
            <a:r>
              <a:rPr lang="de-CH" sz="1400" dirty="0"/>
              <a:t> </a:t>
            </a:r>
            <a:r>
              <a:rPr lang="de-CH" sz="1400" dirty="0" err="1"/>
              <a:t>positions</a:t>
            </a:r>
            <a:r>
              <a:rPr lang="de-CH" sz="1400" dirty="0"/>
              <a:t>. 	</a:t>
            </a:r>
            <a:r>
              <a:rPr lang="de-CH" sz="1400" dirty="0">
                <a:solidFill>
                  <a:schemeClr val="accent1"/>
                </a:solidFill>
              </a:rPr>
              <a:t>https://www.w3schools.com/</a:t>
            </a:r>
            <a:r>
              <a:rPr lang="de-CH" sz="1400" dirty="0" err="1">
                <a:solidFill>
                  <a:schemeClr val="accent1"/>
                </a:solidFill>
              </a:rPr>
              <a:t>cssref</a:t>
            </a:r>
            <a:r>
              <a:rPr lang="de-CH" sz="1400" dirty="0">
                <a:solidFill>
                  <a:schemeClr val="accent1"/>
                </a:solidFill>
              </a:rPr>
              <a:t>/</a:t>
            </a:r>
            <a:r>
              <a:rPr lang="de-CH" sz="1400" dirty="0" err="1">
                <a:solidFill>
                  <a:schemeClr val="accent1"/>
                </a:solidFill>
              </a:rPr>
              <a:t>css_units.asp</a:t>
            </a:r>
            <a:endParaRPr lang="de-CH" sz="1400" dirty="0">
              <a:solidFill>
                <a:schemeClr val="accent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- Initial: </a:t>
            </a:r>
            <a:r>
              <a:rPr lang="de-CH" sz="1400" dirty="0"/>
              <a:t>Sets </a:t>
            </a:r>
            <a:r>
              <a:rPr lang="de-CH" sz="1400" dirty="0" err="1"/>
              <a:t>this</a:t>
            </a:r>
            <a:r>
              <a:rPr lang="de-CH" sz="1400" dirty="0"/>
              <a:t> </a:t>
            </a:r>
            <a:r>
              <a:rPr lang="de-CH" sz="1400" dirty="0" err="1"/>
              <a:t>property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its</a:t>
            </a:r>
            <a:r>
              <a:rPr lang="de-CH" sz="1400" dirty="0"/>
              <a:t> </a:t>
            </a:r>
            <a:r>
              <a:rPr lang="de-CH" sz="1400" dirty="0" err="1"/>
              <a:t>default</a:t>
            </a:r>
            <a:r>
              <a:rPr lang="de-CH" sz="1400" dirty="0"/>
              <a:t> </a:t>
            </a:r>
            <a:r>
              <a:rPr lang="de-CH" sz="1400" dirty="0" err="1"/>
              <a:t>value</a:t>
            </a:r>
            <a:r>
              <a:rPr lang="de-CH" sz="1400" dirty="0"/>
              <a:t>. Ex: </a:t>
            </a:r>
            <a:r>
              <a:rPr lang="de-CH" sz="1400" dirty="0" err="1"/>
              <a:t>test</a:t>
            </a:r>
            <a:r>
              <a:rPr lang="de-CH" sz="1400" dirty="0"/>
              <a:t> </a:t>
            </a:r>
            <a:r>
              <a:rPr lang="de-CH" sz="1400" dirty="0" err="1"/>
              <a:t>color</a:t>
            </a:r>
            <a:r>
              <a:rPr lang="de-CH" sz="1400" dirty="0"/>
              <a:t> </a:t>
            </a:r>
            <a:r>
              <a:rPr lang="de-CH" sz="1400" dirty="0" err="1"/>
              <a:t>black</a:t>
            </a:r>
            <a:r>
              <a:rPr lang="de-CH" sz="1400" dirty="0"/>
              <a:t>, </a:t>
            </a:r>
            <a:r>
              <a:rPr lang="de-CH" sz="1400" dirty="0" err="1"/>
              <a:t>image</a:t>
            </a:r>
            <a:r>
              <a:rPr lang="de-CH" sz="1400" dirty="0"/>
              <a:t> </a:t>
            </a:r>
            <a:r>
              <a:rPr lang="de-CH" sz="1400" dirty="0" err="1"/>
              <a:t>position</a:t>
            </a:r>
            <a:r>
              <a:rPr lang="de-CH" sz="1400" dirty="0"/>
              <a:t> </a:t>
            </a:r>
            <a:r>
              <a:rPr lang="de-CH" sz="1400" dirty="0" err="1"/>
              <a:t>left</a:t>
            </a:r>
            <a:r>
              <a:rPr lang="de-CH" sz="1400" dirty="0"/>
              <a:t> top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- </a:t>
            </a:r>
            <a:r>
              <a:rPr lang="de-CH" sz="1400" dirty="0" err="1"/>
              <a:t>Inherit</a:t>
            </a:r>
            <a:r>
              <a:rPr lang="de-CH" sz="1400" dirty="0"/>
              <a:t>: </a:t>
            </a:r>
            <a:r>
              <a:rPr lang="de-CH" sz="1400" dirty="0" err="1"/>
              <a:t>Inherits</a:t>
            </a:r>
            <a:r>
              <a:rPr lang="de-CH" sz="1400" dirty="0"/>
              <a:t> </a:t>
            </a:r>
            <a:r>
              <a:rPr lang="de-CH" sz="1400" dirty="0" err="1"/>
              <a:t>this</a:t>
            </a:r>
            <a:r>
              <a:rPr lang="de-CH" sz="1400" dirty="0"/>
              <a:t> </a:t>
            </a:r>
            <a:r>
              <a:rPr lang="de-CH" sz="1400" dirty="0" err="1"/>
              <a:t>property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its</a:t>
            </a:r>
            <a:r>
              <a:rPr lang="de-CH" sz="1400" dirty="0"/>
              <a:t> </a:t>
            </a:r>
            <a:r>
              <a:rPr lang="de-CH" sz="1400" dirty="0" err="1"/>
              <a:t>parent</a:t>
            </a:r>
            <a:r>
              <a:rPr lang="de-CH" sz="1400" dirty="0"/>
              <a:t> </a:t>
            </a:r>
            <a:r>
              <a:rPr lang="de-CH" sz="1400" dirty="0" err="1"/>
              <a:t>element</a:t>
            </a:r>
            <a:r>
              <a:rPr lang="de-CH" sz="1400" dirty="0"/>
              <a:t>. 	</a:t>
            </a:r>
            <a:r>
              <a:rPr lang="de-CH" sz="1400" dirty="0">
                <a:solidFill>
                  <a:schemeClr val="accent1"/>
                </a:solidFill>
              </a:rPr>
              <a:t>https://www.w3schools.com/</a:t>
            </a:r>
            <a:r>
              <a:rPr lang="de-CH" sz="1400" dirty="0" err="1">
                <a:solidFill>
                  <a:schemeClr val="accent1"/>
                </a:solidFill>
              </a:rPr>
              <a:t>cssref</a:t>
            </a:r>
            <a:r>
              <a:rPr lang="de-CH" sz="1400" dirty="0">
                <a:solidFill>
                  <a:schemeClr val="accent1"/>
                </a:solidFill>
              </a:rPr>
              <a:t>/</a:t>
            </a:r>
            <a:r>
              <a:rPr lang="de-CH" sz="1400" dirty="0" err="1">
                <a:solidFill>
                  <a:schemeClr val="accent1"/>
                </a:solidFill>
              </a:rPr>
              <a:t>tryit.asp?filename</a:t>
            </a:r>
            <a:r>
              <a:rPr lang="de-CH" sz="1400" dirty="0">
                <a:solidFill>
                  <a:schemeClr val="accent1"/>
                </a:solidFill>
              </a:rPr>
              <a:t>=</a:t>
            </a:r>
            <a:r>
              <a:rPr lang="de-CH" sz="1400" dirty="0" err="1">
                <a:solidFill>
                  <a:schemeClr val="accent1"/>
                </a:solidFill>
              </a:rPr>
              <a:t>trycss_inherit</a:t>
            </a:r>
            <a:endParaRPr lang="de-CH" sz="1400" dirty="0">
              <a:solidFill>
                <a:schemeClr val="accent1"/>
              </a:solidFill>
            </a:endParaRPr>
          </a:p>
          <a:p>
            <a:endParaRPr lang="de-DE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want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cover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entire</a:t>
            </a:r>
            <a:r>
              <a:rPr lang="de-DE" sz="1400" dirty="0"/>
              <a:t> </a:t>
            </a:r>
            <a:r>
              <a:rPr lang="de-DE" sz="1400" dirty="0" err="1"/>
              <a:t>element</a:t>
            </a:r>
            <a:r>
              <a:rPr lang="de-DE" sz="1400" dirty="0"/>
              <a:t>, so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b="1" dirty="0"/>
              <a:t>background-size: </a:t>
            </a:r>
            <a:r>
              <a:rPr lang="de-DE" sz="1400" b="1" dirty="0" err="1"/>
              <a:t>cover</a:t>
            </a:r>
            <a:r>
              <a:rPr lang="de-DE" sz="1400" b="1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b="1" dirty="0" err="1"/>
              <a:t>backgrouond-attachment</a:t>
            </a:r>
            <a:r>
              <a:rPr lang="de-DE" sz="1400" b="1" dirty="0"/>
              <a:t>: </a:t>
            </a:r>
            <a:r>
              <a:rPr lang="de-DE" sz="1400" b="1" dirty="0" err="1"/>
              <a:t>fixed</a:t>
            </a:r>
            <a:r>
              <a:rPr lang="de-DE" sz="1400" dirty="0"/>
              <a:t>. The </a:t>
            </a:r>
            <a:r>
              <a:rPr lang="de-DE" sz="1400" dirty="0" err="1"/>
              <a:t>image</a:t>
            </a:r>
            <a:r>
              <a:rPr lang="de-DE" sz="1400" dirty="0"/>
              <a:t> will </a:t>
            </a:r>
            <a:r>
              <a:rPr lang="de-DE" sz="1400" dirty="0" err="1"/>
              <a:t>cover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entire</a:t>
            </a:r>
            <a:r>
              <a:rPr lang="de-DE" sz="1400" dirty="0"/>
              <a:t> </a:t>
            </a:r>
            <a:r>
              <a:rPr lang="de-DE" sz="1400" dirty="0" err="1"/>
              <a:t>element</a:t>
            </a:r>
            <a:r>
              <a:rPr lang="de-DE" sz="1400" dirty="0"/>
              <a:t> </a:t>
            </a:r>
            <a:r>
              <a:rPr lang="de-DE" sz="1400" dirty="0" err="1"/>
              <a:t>without</a:t>
            </a:r>
            <a:r>
              <a:rPr lang="de-DE" sz="1400" dirty="0"/>
              <a:t> </a:t>
            </a:r>
            <a:r>
              <a:rPr lang="de-DE" sz="1400" dirty="0" err="1"/>
              <a:t>stretching</a:t>
            </a:r>
            <a:r>
              <a:rPr lang="de-DE" sz="1400" dirty="0"/>
              <a:t> (</a:t>
            </a:r>
            <a:r>
              <a:rPr lang="de-DE" sz="1400" dirty="0" err="1"/>
              <a:t>it</a:t>
            </a:r>
            <a:r>
              <a:rPr lang="de-DE" sz="1400" dirty="0"/>
              <a:t> will </a:t>
            </a:r>
            <a:r>
              <a:rPr lang="de-DE" sz="1400" dirty="0" err="1"/>
              <a:t>keep</a:t>
            </a:r>
            <a:r>
              <a:rPr lang="de-DE" sz="1400" dirty="0"/>
              <a:t> </a:t>
            </a:r>
            <a:r>
              <a:rPr lang="de-DE" sz="1400" dirty="0" err="1"/>
              <a:t>its</a:t>
            </a:r>
            <a:r>
              <a:rPr lang="de-DE" sz="1400" dirty="0"/>
              <a:t> original </a:t>
            </a:r>
            <a:r>
              <a:rPr lang="de-DE" sz="1400" dirty="0" err="1"/>
              <a:t>proportions</a:t>
            </a:r>
            <a:r>
              <a:rPr lang="de-DE" sz="1400" dirty="0"/>
              <a:t>).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want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stretch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,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b="1" dirty="0"/>
              <a:t>background-size: 100% 100%</a:t>
            </a:r>
            <a:endParaRPr lang="de-DE" sz="1400" dirty="0"/>
          </a:p>
          <a:p>
            <a:endParaRPr lang="de-DE" sz="1400" b="1" dirty="0"/>
          </a:p>
          <a:p>
            <a:r>
              <a:rPr lang="de-DE" sz="1400" b="1" dirty="0"/>
              <a:t>Background-</a:t>
            </a:r>
            <a:r>
              <a:rPr lang="de-DE" sz="1400" b="1" dirty="0" err="1"/>
              <a:t>repeat</a:t>
            </a:r>
            <a:r>
              <a:rPr lang="de-DE" sz="1400" dirty="0"/>
              <a:t>: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default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will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repeated</a:t>
            </a:r>
            <a:r>
              <a:rPr lang="de-DE" sz="1400" dirty="0"/>
              <a:t> </a:t>
            </a:r>
            <a:r>
              <a:rPr lang="de-DE" sz="1400" dirty="0" err="1"/>
              <a:t>both</a:t>
            </a:r>
            <a:r>
              <a:rPr lang="de-DE" sz="1400" dirty="0"/>
              <a:t> </a:t>
            </a:r>
            <a:r>
              <a:rPr lang="de-DE" sz="1400" dirty="0" err="1"/>
              <a:t>horizontally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vertically</a:t>
            </a:r>
            <a:r>
              <a:rPr lang="de-DE" sz="1400" dirty="0"/>
              <a:t>. </a:t>
            </a:r>
          </a:p>
          <a:p>
            <a:endParaRPr lang="de-DE" sz="1400" dirty="0"/>
          </a:p>
          <a:p>
            <a:r>
              <a:rPr lang="de-DE" sz="1400" b="1" dirty="0"/>
              <a:t>Background-</a:t>
            </a:r>
            <a:r>
              <a:rPr lang="de-DE" sz="1400" b="1" dirty="0" err="1"/>
              <a:t>attachment</a:t>
            </a:r>
            <a:r>
              <a:rPr lang="de-DE" sz="1400" dirty="0"/>
              <a:t>: </a:t>
            </a:r>
            <a:r>
              <a:rPr lang="de-CH" sz="1400" dirty="0" err="1"/>
              <a:t>specifies</a:t>
            </a:r>
            <a:r>
              <a:rPr lang="de-CH" sz="1400" dirty="0"/>
              <a:t> </a:t>
            </a:r>
            <a:r>
              <a:rPr lang="de-CH" sz="1400" dirty="0" err="1"/>
              <a:t>whether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background</a:t>
            </a:r>
            <a:r>
              <a:rPr lang="de-CH" sz="1400" dirty="0"/>
              <a:t> </a:t>
            </a:r>
            <a:r>
              <a:rPr lang="de-CH" sz="1400" dirty="0" err="1"/>
              <a:t>image</a:t>
            </a:r>
            <a:r>
              <a:rPr lang="de-CH" sz="1400" dirty="0"/>
              <a:t> </a:t>
            </a:r>
            <a:r>
              <a:rPr lang="de-CH" sz="1400" dirty="0" err="1"/>
              <a:t>should</a:t>
            </a:r>
            <a:r>
              <a:rPr lang="de-CH" sz="1400" dirty="0"/>
              <a:t> scroll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be</a:t>
            </a:r>
            <a:r>
              <a:rPr lang="de-CH" sz="1400" dirty="0"/>
              <a:t> </a:t>
            </a:r>
            <a:r>
              <a:rPr lang="de-CH" sz="1400" dirty="0" err="1"/>
              <a:t>fixed</a:t>
            </a:r>
            <a:r>
              <a:rPr lang="de-CH" sz="140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400" dirty="0"/>
          </a:p>
          <a:p>
            <a:r>
              <a:rPr lang="de-CH" sz="1400" b="1" dirty="0"/>
              <a:t>Background</a:t>
            </a:r>
            <a:r>
              <a:rPr lang="de-CH" sz="1400" dirty="0"/>
              <a:t> (</a:t>
            </a:r>
            <a:r>
              <a:rPr lang="de-CH" sz="1400" dirty="0" err="1"/>
              <a:t>shorthand</a:t>
            </a:r>
            <a:r>
              <a:rPr lang="de-CH" sz="1400" dirty="0"/>
              <a:t>): The </a:t>
            </a:r>
            <a:r>
              <a:rPr lang="de-CH" sz="1400" dirty="0" err="1"/>
              <a:t>background</a:t>
            </a:r>
            <a:r>
              <a:rPr lang="de-CH" sz="1400" dirty="0"/>
              <a:t> </a:t>
            </a:r>
            <a:r>
              <a:rPr lang="de-CH" sz="1400" dirty="0" err="1"/>
              <a:t>property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a </a:t>
            </a:r>
            <a:r>
              <a:rPr lang="de-CH" sz="1400" dirty="0" err="1"/>
              <a:t>shorthand</a:t>
            </a:r>
            <a:r>
              <a:rPr lang="de-CH" sz="1400" dirty="0"/>
              <a:t> </a:t>
            </a:r>
            <a:r>
              <a:rPr lang="de-CH" sz="1400" dirty="0" err="1"/>
              <a:t>property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:</a:t>
            </a:r>
          </a:p>
          <a:p>
            <a:r>
              <a:rPr lang="de-CH" sz="1400" dirty="0">
                <a:hlinkClick r:id="rId3"/>
              </a:rPr>
              <a:t>background-color</a:t>
            </a:r>
            <a:endParaRPr lang="de-CH" sz="1400" dirty="0"/>
          </a:p>
          <a:p>
            <a:r>
              <a:rPr lang="de-CH" sz="1400" dirty="0">
                <a:hlinkClick r:id="rId4"/>
              </a:rPr>
              <a:t>background-image</a:t>
            </a:r>
            <a:endParaRPr lang="de-CH" sz="1400" dirty="0"/>
          </a:p>
          <a:p>
            <a:r>
              <a:rPr lang="de-CH" sz="1400" dirty="0">
                <a:hlinkClick r:id="rId5"/>
              </a:rPr>
              <a:t>background-position</a:t>
            </a:r>
            <a:endParaRPr lang="de-CH" sz="1400" dirty="0"/>
          </a:p>
          <a:p>
            <a:r>
              <a:rPr lang="de-CH" sz="1400" dirty="0">
                <a:hlinkClick r:id="rId6"/>
              </a:rPr>
              <a:t>background-size</a:t>
            </a:r>
            <a:endParaRPr lang="de-CH" sz="1400" dirty="0"/>
          </a:p>
          <a:p>
            <a:r>
              <a:rPr lang="de-CH" sz="1400" dirty="0">
                <a:hlinkClick r:id="rId7"/>
              </a:rPr>
              <a:t>background-repeat</a:t>
            </a:r>
            <a:endParaRPr lang="de-CH" sz="1400" dirty="0"/>
          </a:p>
          <a:p>
            <a:r>
              <a:rPr lang="de-CH" sz="1400" dirty="0">
                <a:hlinkClick r:id="rId8"/>
              </a:rPr>
              <a:t>background-origin</a:t>
            </a:r>
            <a:endParaRPr lang="de-CH" sz="1400" dirty="0"/>
          </a:p>
          <a:p>
            <a:r>
              <a:rPr lang="de-CH" sz="1400" dirty="0">
                <a:hlinkClick r:id="rId9"/>
              </a:rPr>
              <a:t>background-clip</a:t>
            </a:r>
            <a:endParaRPr lang="de-CH" sz="1400" dirty="0"/>
          </a:p>
          <a:p>
            <a:r>
              <a:rPr lang="de-CH" sz="1400" dirty="0">
                <a:hlinkClick r:id="rId10"/>
              </a:rPr>
              <a:t>background-attachment</a:t>
            </a:r>
            <a:endParaRPr lang="de-CH" sz="1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31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Read </a:t>
            </a:r>
            <a:r>
              <a:rPr lang="de-CH" sz="1400" dirty="0" err="1"/>
              <a:t>about</a:t>
            </a:r>
            <a:r>
              <a:rPr lang="de-CH" sz="1400" dirty="0"/>
              <a:t> pseudo-elements </a:t>
            </a:r>
            <a:r>
              <a:rPr lang="de-CH" sz="1400" dirty="0" err="1"/>
              <a:t>and</a:t>
            </a:r>
            <a:r>
              <a:rPr lang="de-CH" sz="1400" dirty="0"/>
              <a:t> pseudo-</a:t>
            </a:r>
            <a:r>
              <a:rPr lang="de-CH" sz="1400" dirty="0" err="1"/>
              <a:t>classes</a:t>
            </a:r>
            <a:endParaRPr lang="de-CH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88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400" dirty="0"/>
              <a:t>Read </a:t>
            </a:r>
            <a:r>
              <a:rPr lang="de-CH" sz="1400" dirty="0" err="1"/>
              <a:t>about</a:t>
            </a:r>
            <a:r>
              <a:rPr lang="de-CH" sz="1400" dirty="0"/>
              <a:t> pseudo-elements </a:t>
            </a:r>
            <a:r>
              <a:rPr lang="de-CH" sz="1400" dirty="0" err="1"/>
              <a:t>and</a:t>
            </a:r>
            <a:r>
              <a:rPr lang="de-CH" sz="1400" dirty="0"/>
              <a:t> pseudo-</a:t>
            </a:r>
            <a:r>
              <a:rPr lang="de-CH" sz="1400" dirty="0" err="1"/>
              <a:t>classes</a:t>
            </a:r>
            <a:endParaRPr lang="de-CH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18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5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 err="1"/>
              <a:t>You</a:t>
            </a:r>
            <a:r>
              <a:rPr lang="de-DE" sz="1400" dirty="0"/>
              <a:t> will 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,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want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perform</a:t>
            </a:r>
            <a:r>
              <a:rPr lang="de-DE" sz="1400" dirty="0"/>
              <a:t> different </a:t>
            </a:r>
            <a:r>
              <a:rPr lang="de-DE" sz="1400" dirty="0" err="1"/>
              <a:t>actions</a:t>
            </a:r>
            <a:r>
              <a:rPr lang="de-DE" sz="1400" dirty="0"/>
              <a:t> </a:t>
            </a:r>
            <a:r>
              <a:rPr lang="de-DE" sz="1400" dirty="0" err="1"/>
              <a:t>depending</a:t>
            </a:r>
            <a:r>
              <a:rPr lang="de-DE" sz="1400" dirty="0"/>
              <a:t> on </a:t>
            </a:r>
            <a:r>
              <a:rPr lang="de-DE" sz="1400" dirty="0" err="1"/>
              <a:t>where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click</a:t>
            </a:r>
            <a:r>
              <a:rPr lang="de-DE" sz="14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 err="1"/>
              <a:t>What</a:t>
            </a:r>
            <a:r>
              <a:rPr lang="de-DE" sz="1400" dirty="0"/>
              <a:t> do </a:t>
            </a:r>
            <a:r>
              <a:rPr lang="de-DE" sz="1400" dirty="0" err="1"/>
              <a:t>u</a:t>
            </a:r>
            <a:r>
              <a:rPr lang="de-DE" sz="1400" dirty="0"/>
              <a:t> </a:t>
            </a:r>
            <a:r>
              <a:rPr lang="de-DE" sz="1400" dirty="0" err="1"/>
              <a:t>need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182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 err="1"/>
              <a:t>Coordinates</a:t>
            </a:r>
            <a:r>
              <a:rPr lang="de-DE" sz="1400" dirty="0"/>
              <a:t> : </a:t>
            </a:r>
            <a:r>
              <a:rPr lang="de-DE" sz="1400" dirty="0" err="1"/>
              <a:t>starts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top </a:t>
            </a:r>
            <a:r>
              <a:rPr lang="de-DE" sz="1400" dirty="0" err="1"/>
              <a:t>left</a:t>
            </a:r>
            <a:r>
              <a:rPr lang="de-DE" sz="1400" dirty="0"/>
              <a:t> </a:t>
            </a:r>
            <a:r>
              <a:rPr lang="de-DE" sz="1400" dirty="0" err="1"/>
              <a:t>corner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01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280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de-CH" sz="1400" dirty="0"/>
              <a:t>&lt;</a:t>
            </a:r>
            <a:r>
              <a:rPr lang="de-CH" sz="1400" dirty="0" err="1"/>
              <a:t>figure</a:t>
            </a:r>
            <a:r>
              <a:rPr lang="de-CH" sz="1400" dirty="0"/>
              <a:t>&gt;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listings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endParaRPr lang="de-DE" sz="1400" dirty="0"/>
          </a:p>
          <a:p>
            <a:r>
              <a:rPr lang="de-DE" sz="1400" dirty="0"/>
              <a:t>Default </a:t>
            </a:r>
            <a:r>
              <a:rPr lang="de-DE" sz="1400" dirty="0" err="1"/>
              <a:t>text-align:left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Search </a:t>
            </a:r>
            <a:r>
              <a:rPr lang="de-DE" sz="1400" dirty="0" err="1"/>
              <a:t>machines</a:t>
            </a:r>
            <a:r>
              <a:rPr lang="de-DE" sz="1400" dirty="0"/>
              <a:t> </a:t>
            </a:r>
            <a:r>
              <a:rPr lang="de-DE" sz="1400" dirty="0" err="1"/>
              <a:t>know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connection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its</a:t>
            </a:r>
            <a:r>
              <a:rPr lang="de-DE" sz="1400" dirty="0"/>
              <a:t> </a:t>
            </a:r>
            <a:r>
              <a:rPr lang="de-DE" sz="1400" dirty="0" err="1"/>
              <a:t>captions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84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Zoom Poll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93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34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/>
              <a:t>Show </a:t>
            </a:r>
            <a:r>
              <a:rPr lang="de-DE" sz="1400" dirty="0" err="1"/>
              <a:t>them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different </a:t>
            </a:r>
            <a:r>
              <a:rPr lang="de-DE" sz="1400" dirty="0" err="1"/>
              <a:t>sizes</a:t>
            </a:r>
            <a:r>
              <a:rPr lang="de-DE" sz="1400" dirty="0"/>
              <a:t> in Chrome</a:t>
            </a:r>
          </a:p>
          <a:p>
            <a:endParaRPr lang="de-CH" sz="1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400" dirty="0"/>
              <a:t>Initial-</a:t>
            </a:r>
            <a:r>
              <a:rPr lang="de-DE" sz="1400" dirty="0" err="1"/>
              <a:t>scale</a:t>
            </a:r>
            <a:r>
              <a:rPr lang="de-DE" sz="1400" dirty="0"/>
              <a:t>=1, </a:t>
            </a:r>
            <a:r>
              <a:rPr lang="de-DE" sz="1400" dirty="0" err="1"/>
              <a:t>keeps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zoom. </a:t>
            </a:r>
          </a:p>
          <a:p>
            <a:endParaRPr lang="de-DE" sz="1400" dirty="0"/>
          </a:p>
          <a:p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srcset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(elva-fairy-480w.jpg)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endParaRPr lang="de-CH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image's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intrinsic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(480w) —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not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px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image's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a Mac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Finder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press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I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((max-width:600px)) —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CSS topic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In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600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endParaRPr lang="de-CH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(480px)</a:t>
            </a:r>
          </a:p>
          <a:p>
            <a:endParaRPr lang="de-DE" sz="1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So,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these</a:t>
            </a:r>
            <a:r>
              <a:rPr lang="de-DE" sz="1400" dirty="0"/>
              <a:t> </a:t>
            </a:r>
            <a:r>
              <a:rPr lang="de-DE" sz="1400" dirty="0" err="1"/>
              <a:t>attributes</a:t>
            </a:r>
            <a:r>
              <a:rPr lang="de-DE" sz="1400" dirty="0"/>
              <a:t> in </a:t>
            </a:r>
            <a:r>
              <a:rPr lang="de-DE" sz="1400" dirty="0" err="1"/>
              <a:t>place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browser</a:t>
            </a:r>
            <a:r>
              <a:rPr lang="de-DE" sz="1400" dirty="0"/>
              <a:t> will: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Look at </a:t>
            </a:r>
            <a:r>
              <a:rPr lang="de-DE" sz="1400" dirty="0" err="1"/>
              <a:t>its</a:t>
            </a:r>
            <a:r>
              <a:rPr lang="de-DE" sz="1400" dirty="0"/>
              <a:t> </a:t>
            </a:r>
            <a:r>
              <a:rPr lang="de-DE" sz="1400" dirty="0" err="1"/>
              <a:t>device</a:t>
            </a:r>
            <a:r>
              <a:rPr lang="de-DE" sz="1400" dirty="0"/>
              <a:t> </a:t>
            </a:r>
            <a:r>
              <a:rPr lang="de-DE" sz="1400" dirty="0" err="1"/>
              <a:t>width</a:t>
            </a:r>
            <a:r>
              <a:rPr lang="de-DE" sz="140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Work out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media</a:t>
            </a:r>
            <a:r>
              <a:rPr lang="de-DE" sz="1400" dirty="0"/>
              <a:t> </a:t>
            </a:r>
            <a:r>
              <a:rPr lang="de-DE" sz="1400" dirty="0" err="1"/>
              <a:t>condition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 </a:t>
            </a:r>
            <a:r>
              <a:rPr lang="de-DE" sz="1400" dirty="0" err="1"/>
              <a:t>sizes</a:t>
            </a:r>
            <a:r>
              <a:rPr lang="de-DE" sz="1400" dirty="0"/>
              <a:t> </a:t>
            </a:r>
            <a:r>
              <a:rPr lang="de-DE" sz="1400" dirty="0" err="1"/>
              <a:t>list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true</a:t>
            </a:r>
            <a:r>
              <a:rPr lang="de-DE" sz="140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Look at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slot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given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media</a:t>
            </a:r>
            <a:r>
              <a:rPr lang="de-DE" sz="1400" dirty="0"/>
              <a:t> </a:t>
            </a:r>
            <a:r>
              <a:rPr lang="de-DE" sz="1400" dirty="0" err="1"/>
              <a:t>query</a:t>
            </a:r>
            <a:r>
              <a:rPr lang="de-DE" sz="140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Load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referenced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 </a:t>
            </a:r>
            <a:r>
              <a:rPr lang="de-DE" sz="1400" dirty="0" err="1"/>
              <a:t>srcset</a:t>
            </a:r>
            <a:r>
              <a:rPr lang="de-DE" sz="1400" dirty="0"/>
              <a:t> </a:t>
            </a:r>
            <a:r>
              <a:rPr lang="de-DE" sz="1400" dirty="0" err="1"/>
              <a:t>list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slot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,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there</a:t>
            </a:r>
            <a:r>
              <a:rPr lang="de-DE" sz="1400" dirty="0"/>
              <a:t> </a:t>
            </a:r>
            <a:r>
              <a:rPr lang="de-DE" sz="1400" dirty="0" err="1"/>
              <a:t>isn't</a:t>
            </a:r>
            <a:r>
              <a:rPr lang="de-DE" sz="1400" dirty="0"/>
              <a:t> </a:t>
            </a:r>
            <a:r>
              <a:rPr lang="de-DE" sz="1400" dirty="0" err="1"/>
              <a:t>one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bigger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chosen</a:t>
            </a:r>
            <a:r>
              <a:rPr lang="de-DE" sz="1400" dirty="0"/>
              <a:t> </a:t>
            </a:r>
            <a:r>
              <a:rPr lang="de-DE" sz="1400" dirty="0" err="1"/>
              <a:t>slot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1400" dirty="0"/>
            </a:b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411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multiple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nicely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&lt;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tags: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&lt;source&gt;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&lt;img&gt;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tag.</a:t>
            </a:r>
          </a:p>
          <a:p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srcset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The &lt;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CH" sz="1400" dirty="0"/>
            </a:b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463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Show </a:t>
            </a:r>
            <a:r>
              <a:rPr lang="de-DE" sz="1600" dirty="0" err="1"/>
              <a:t>them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different </a:t>
            </a:r>
            <a:r>
              <a:rPr lang="de-DE" sz="1600" dirty="0" err="1"/>
              <a:t>sizes</a:t>
            </a:r>
            <a:r>
              <a:rPr lang="de-DE" sz="1600" dirty="0"/>
              <a:t> in Chrome</a:t>
            </a:r>
          </a:p>
          <a:p>
            <a:endParaRPr lang="de-CH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de-CH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ideal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comfortably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larger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de-CH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CH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flexible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percentages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600" dirty="0" err="1"/>
              <a:t>fr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portion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03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1500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blurry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pixelated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stretch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banners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div. Images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 Styles (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site-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banner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2500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longest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sharp.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cropping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 Styles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tweaks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So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3rd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in a .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blurry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compressed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.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sharpness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kinsta.com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-images-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-web/ 	https://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www.foregroundweb.com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/image-size/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Pixabay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unsplash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freeimages</a:t>
            </a: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CH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pexels</a:t>
            </a:r>
            <a:endParaRPr lang="de-CH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sz="1400" dirty="0"/>
              <a:t>Background-color: </a:t>
            </a:r>
            <a:r>
              <a:rPr lang="de-DE" sz="1400" dirty="0" err="1"/>
              <a:t>red</a:t>
            </a:r>
            <a:r>
              <a:rPr lang="de-DE" sz="1400" dirty="0"/>
              <a:t>;  </a:t>
            </a:r>
            <a:r>
              <a:rPr lang="de-DE" sz="1400" dirty="0" err="1"/>
              <a:t>incase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slow</a:t>
            </a:r>
            <a:r>
              <a:rPr lang="de-DE" sz="1400" dirty="0"/>
              <a:t> </a:t>
            </a:r>
            <a:r>
              <a:rPr lang="de-DE" sz="1400" dirty="0" err="1"/>
              <a:t>internet</a:t>
            </a:r>
            <a:r>
              <a:rPr lang="de-DE" sz="1400" dirty="0"/>
              <a:t> </a:t>
            </a:r>
            <a:r>
              <a:rPr lang="de-DE" sz="1400" dirty="0" err="1"/>
              <a:t>connection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background</a:t>
            </a:r>
            <a:r>
              <a:rPr lang="de-DE" sz="1400" dirty="0"/>
              <a:t> </a:t>
            </a:r>
            <a:r>
              <a:rPr lang="de-DE" sz="1400" dirty="0" err="1"/>
              <a:t>color</a:t>
            </a:r>
            <a:r>
              <a:rPr lang="de-DE" sz="1400" dirty="0"/>
              <a:t> will </a:t>
            </a:r>
            <a:r>
              <a:rPr lang="de-DE" sz="1400" dirty="0" err="1"/>
              <a:t>show</a:t>
            </a:r>
            <a:r>
              <a:rPr lang="de-DE" sz="1400" dirty="0"/>
              <a:t> </a:t>
            </a:r>
            <a:r>
              <a:rPr lang="de-DE" sz="1400" dirty="0" err="1"/>
              <a:t>first</a:t>
            </a:r>
            <a:r>
              <a:rPr lang="de-DE" sz="1400" dirty="0"/>
              <a:t> </a:t>
            </a:r>
            <a:r>
              <a:rPr lang="de-DE" sz="1400" dirty="0" err="1"/>
              <a:t>then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will </a:t>
            </a:r>
            <a:r>
              <a:rPr lang="de-DE" sz="1400" dirty="0" err="1"/>
              <a:t>load</a:t>
            </a:r>
            <a:r>
              <a:rPr lang="de-DE" sz="1400" dirty="0"/>
              <a:t> after.</a:t>
            </a:r>
            <a:endParaRPr lang="de-CH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de-CH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798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65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6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7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400" baseline="0" dirty="0"/>
              <a:t>«</a:t>
            </a:r>
            <a:r>
              <a:rPr lang="de-CH" sz="1400" baseline="0" dirty="0" err="1"/>
              <a:t>src</a:t>
            </a:r>
            <a:r>
              <a:rPr lang="de-CH" sz="1400" baseline="0" dirty="0"/>
              <a:t>»: </a:t>
            </a:r>
            <a:r>
              <a:rPr lang="de-CH" sz="1400" baseline="0" dirty="0" err="1"/>
              <a:t>It</a:t>
            </a:r>
            <a:r>
              <a:rPr lang="de-CH" sz="1400" baseline="0" dirty="0"/>
              <a:t> </a:t>
            </a:r>
            <a:r>
              <a:rPr lang="de-CH" sz="1400" baseline="0" dirty="0" err="1"/>
              <a:t>is</a:t>
            </a:r>
            <a:r>
              <a:rPr lang="de-CH" sz="1400" baseline="0" dirty="0"/>
              <a:t> </a:t>
            </a:r>
            <a:r>
              <a:rPr lang="de-CH" sz="1400" baseline="0" dirty="0" err="1"/>
              <a:t>important</a:t>
            </a:r>
            <a:r>
              <a:rPr lang="de-CH" sz="1400" baseline="0" dirty="0"/>
              <a:t> </a:t>
            </a:r>
            <a:r>
              <a:rPr lang="de-CH" sz="1400" baseline="0" dirty="0" err="1"/>
              <a:t>to</a:t>
            </a:r>
            <a:r>
              <a:rPr lang="de-CH" sz="1400" baseline="0" dirty="0"/>
              <a:t> </a:t>
            </a:r>
            <a:r>
              <a:rPr lang="de-CH" sz="1400" baseline="0" dirty="0" err="1"/>
              <a:t>keep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image</a:t>
            </a:r>
            <a:r>
              <a:rPr lang="de-CH" sz="1400" baseline="0" dirty="0"/>
              <a:t> in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right</a:t>
            </a:r>
            <a:r>
              <a:rPr lang="de-CH" sz="1400" baseline="0" dirty="0"/>
              <a:t> </a:t>
            </a:r>
            <a:r>
              <a:rPr lang="de-CH" sz="1400" baseline="0" dirty="0" err="1"/>
              <a:t>path</a:t>
            </a:r>
            <a:r>
              <a:rPr lang="de-CH" sz="1400" baseline="0" dirty="0"/>
              <a:t>, </a:t>
            </a:r>
            <a:r>
              <a:rPr lang="de-CH" sz="1400" baseline="0" dirty="0" err="1"/>
              <a:t>otherwise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browser</a:t>
            </a:r>
            <a:r>
              <a:rPr lang="de-CH" sz="1400" baseline="0" dirty="0"/>
              <a:t> will </a:t>
            </a:r>
            <a:r>
              <a:rPr lang="de-CH" sz="1400" baseline="0" dirty="0" err="1"/>
              <a:t>show</a:t>
            </a:r>
            <a:r>
              <a:rPr lang="de-CH" sz="1400" baseline="0" dirty="0"/>
              <a:t> a </a:t>
            </a:r>
            <a:r>
              <a:rPr lang="de-CH" sz="1400" baseline="0" dirty="0" err="1"/>
              <a:t>broken</a:t>
            </a:r>
            <a:r>
              <a:rPr lang="de-CH" sz="1400" baseline="0" dirty="0"/>
              <a:t> link </a:t>
            </a:r>
            <a:r>
              <a:rPr lang="de-CH" sz="1400" baseline="0" dirty="0" err="1"/>
              <a:t>icon</a:t>
            </a:r>
            <a:r>
              <a:rPr lang="de-CH" sz="1400" baseline="0" dirty="0"/>
              <a:t> </a:t>
            </a:r>
            <a:r>
              <a:rPr lang="de-CH" sz="1400" baseline="0" dirty="0" err="1"/>
              <a:t>and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«alt» </a:t>
            </a:r>
            <a:r>
              <a:rPr lang="de-CH" sz="1400" baseline="0" dirty="0" err="1"/>
              <a:t>text</a:t>
            </a:r>
            <a:r>
              <a:rPr lang="de-CH" sz="1400" baseline="0" dirty="0"/>
              <a:t>.</a:t>
            </a:r>
          </a:p>
          <a:p>
            <a:endParaRPr lang="de-CH" sz="1400" baseline="0" dirty="0"/>
          </a:p>
          <a:p>
            <a:r>
              <a:rPr lang="de-CH" sz="1400" baseline="0" dirty="0"/>
              <a:t>«alt»: </a:t>
            </a:r>
            <a:r>
              <a:rPr lang="de-CH" sz="1400" baseline="0" dirty="0" err="1"/>
              <a:t>It</a:t>
            </a:r>
            <a:r>
              <a:rPr lang="de-CH" sz="1400" baseline="0" dirty="0"/>
              <a:t> </a:t>
            </a:r>
            <a:r>
              <a:rPr lang="de-CH" sz="1400" baseline="0" dirty="0" err="1"/>
              <a:t>is</a:t>
            </a:r>
            <a:r>
              <a:rPr lang="de-CH" sz="1400" baseline="0" dirty="0"/>
              <a:t> </a:t>
            </a:r>
            <a:r>
              <a:rPr lang="de-CH" sz="1400" baseline="0" dirty="0" err="1"/>
              <a:t>important</a:t>
            </a:r>
            <a:r>
              <a:rPr lang="de-CH" sz="1400" baseline="0" dirty="0"/>
              <a:t>, </a:t>
            </a:r>
            <a:r>
              <a:rPr lang="de-CH" sz="1400" baseline="0" dirty="0" err="1"/>
              <a:t>if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user</a:t>
            </a:r>
            <a:r>
              <a:rPr lang="de-CH" sz="1400" baseline="0" dirty="0"/>
              <a:t> </a:t>
            </a:r>
            <a:r>
              <a:rPr lang="de-CH" sz="1400" baseline="0" dirty="0" err="1"/>
              <a:t>for</a:t>
            </a:r>
            <a:r>
              <a:rPr lang="de-CH" sz="1400" baseline="0" dirty="0"/>
              <a:t> </a:t>
            </a:r>
            <a:r>
              <a:rPr lang="de-CH" sz="1400" baseline="0" dirty="0" err="1"/>
              <a:t>some</a:t>
            </a:r>
            <a:r>
              <a:rPr lang="de-CH" sz="1400" baseline="0" dirty="0"/>
              <a:t> </a:t>
            </a:r>
            <a:r>
              <a:rPr lang="de-CH" sz="1400" baseline="0" dirty="0" err="1"/>
              <a:t>reason</a:t>
            </a:r>
            <a:r>
              <a:rPr lang="de-CH" sz="1400" baseline="0" dirty="0"/>
              <a:t> </a:t>
            </a:r>
            <a:r>
              <a:rPr lang="de-CH" sz="1400" baseline="0" dirty="0" err="1"/>
              <a:t>cannot</a:t>
            </a:r>
            <a:r>
              <a:rPr lang="de-CH" sz="1400" baseline="0" dirty="0"/>
              <a:t> </a:t>
            </a:r>
            <a:r>
              <a:rPr lang="de-CH" sz="1400" baseline="0" dirty="0" err="1"/>
              <a:t>view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image</a:t>
            </a:r>
            <a:r>
              <a:rPr lang="de-CH" sz="1400" baseline="0" dirty="0"/>
              <a:t> (</a:t>
            </a:r>
            <a:r>
              <a:rPr lang="de-CH" sz="1400" baseline="0" dirty="0" err="1"/>
              <a:t>because</a:t>
            </a:r>
            <a:r>
              <a:rPr lang="de-CH" sz="1400" baseline="0" dirty="0"/>
              <a:t> </a:t>
            </a:r>
            <a:r>
              <a:rPr lang="de-CH" sz="1400" baseline="0" dirty="0" err="1"/>
              <a:t>of</a:t>
            </a:r>
            <a:r>
              <a:rPr lang="de-CH" sz="1400" baseline="0" dirty="0"/>
              <a:t> </a:t>
            </a:r>
            <a:r>
              <a:rPr lang="de-CH" sz="1400" baseline="0" dirty="0" err="1"/>
              <a:t>slow</a:t>
            </a:r>
            <a:r>
              <a:rPr lang="de-CH" sz="1400" baseline="0" dirty="0"/>
              <a:t> </a:t>
            </a:r>
            <a:r>
              <a:rPr lang="de-CH" sz="1400" baseline="0" dirty="0" err="1"/>
              <a:t>connection</a:t>
            </a:r>
            <a:r>
              <a:rPr lang="de-CH" sz="1400" baseline="0" dirty="0"/>
              <a:t>, an </a:t>
            </a:r>
            <a:r>
              <a:rPr lang="de-CH" sz="1400" baseline="0" dirty="0" err="1"/>
              <a:t>error</a:t>
            </a:r>
            <a:r>
              <a:rPr lang="de-CH" sz="1400" baseline="0" dirty="0"/>
              <a:t> in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src</a:t>
            </a:r>
            <a:r>
              <a:rPr lang="de-CH" sz="1400" baseline="0" dirty="0"/>
              <a:t> </a:t>
            </a:r>
            <a:r>
              <a:rPr lang="de-CH" sz="1400" baseline="0" dirty="0" err="1"/>
              <a:t>attribute</a:t>
            </a:r>
            <a:r>
              <a:rPr lang="de-CH" sz="1400" baseline="0" dirty="0"/>
              <a:t>, </a:t>
            </a:r>
            <a:r>
              <a:rPr lang="de-CH" sz="1400" baseline="0" dirty="0" err="1"/>
              <a:t>or</a:t>
            </a:r>
            <a:r>
              <a:rPr lang="de-CH" sz="1400" baseline="0" dirty="0"/>
              <a:t> </a:t>
            </a:r>
            <a:r>
              <a:rPr lang="de-CH" sz="1400" baseline="0" dirty="0" err="1"/>
              <a:t>if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user</a:t>
            </a:r>
            <a:r>
              <a:rPr lang="de-CH" sz="1400" baseline="0" dirty="0"/>
              <a:t> </a:t>
            </a:r>
            <a:r>
              <a:rPr lang="de-CH" sz="1400" baseline="0" dirty="0" err="1"/>
              <a:t>uses</a:t>
            </a:r>
            <a:r>
              <a:rPr lang="de-CH" sz="1400" baseline="0" dirty="0"/>
              <a:t> a </a:t>
            </a:r>
            <a:r>
              <a:rPr lang="de-CH" sz="1400" baseline="0" dirty="0" err="1"/>
              <a:t>screen</a:t>
            </a:r>
            <a:r>
              <a:rPr lang="de-CH" sz="1400" baseline="0" dirty="0"/>
              <a:t> </a:t>
            </a:r>
            <a:r>
              <a:rPr lang="de-CH" sz="1400" baseline="0" dirty="0" err="1"/>
              <a:t>reader</a:t>
            </a:r>
            <a:r>
              <a:rPr lang="de-CH" sz="1400" baseline="0" dirty="0"/>
              <a:t>). </a:t>
            </a:r>
          </a:p>
          <a:p>
            <a:endParaRPr lang="de-CH" sz="1400" baseline="0" dirty="0"/>
          </a:p>
          <a:p>
            <a:r>
              <a:rPr lang="de-CH" sz="1400" baseline="0" dirty="0"/>
              <a:t>A </a:t>
            </a:r>
            <a:r>
              <a:rPr lang="de-CH" sz="1400" baseline="0" dirty="0" err="1"/>
              <a:t>screen</a:t>
            </a:r>
            <a:r>
              <a:rPr lang="de-CH" sz="1400" baseline="0" dirty="0"/>
              <a:t> </a:t>
            </a:r>
            <a:r>
              <a:rPr lang="de-CH" sz="1400" baseline="0" dirty="0" err="1"/>
              <a:t>reader</a:t>
            </a:r>
            <a:r>
              <a:rPr lang="de-CH" sz="1400" baseline="0" dirty="0"/>
              <a:t> </a:t>
            </a:r>
            <a:r>
              <a:rPr lang="de-CH" sz="1400" baseline="0" dirty="0" err="1"/>
              <a:t>is</a:t>
            </a:r>
            <a:r>
              <a:rPr lang="de-CH" sz="1400" baseline="0" dirty="0"/>
              <a:t> a </a:t>
            </a:r>
            <a:r>
              <a:rPr lang="de-CH" sz="1400" baseline="0" dirty="0" err="1"/>
              <a:t>software</a:t>
            </a:r>
            <a:r>
              <a:rPr lang="de-CH" sz="1400" baseline="0" dirty="0"/>
              <a:t> </a:t>
            </a:r>
            <a:r>
              <a:rPr lang="de-CH" sz="1400" baseline="0" dirty="0" err="1"/>
              <a:t>program</a:t>
            </a:r>
            <a:r>
              <a:rPr lang="de-CH" sz="1400" baseline="0" dirty="0"/>
              <a:t> </a:t>
            </a:r>
            <a:r>
              <a:rPr lang="de-CH" sz="1400" baseline="0" dirty="0" err="1"/>
              <a:t>that</a:t>
            </a:r>
            <a:r>
              <a:rPr lang="de-CH" sz="1400" baseline="0" dirty="0"/>
              <a:t> </a:t>
            </a:r>
            <a:r>
              <a:rPr lang="de-CH" sz="1400" baseline="0" dirty="0" err="1"/>
              <a:t>reads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HTML </a:t>
            </a:r>
            <a:r>
              <a:rPr lang="de-CH" sz="1400" baseline="0" dirty="0" err="1"/>
              <a:t>code</a:t>
            </a:r>
            <a:r>
              <a:rPr lang="de-CH" sz="1400" baseline="0" dirty="0"/>
              <a:t>, </a:t>
            </a:r>
            <a:r>
              <a:rPr lang="de-CH" sz="1400" baseline="0" dirty="0" err="1"/>
              <a:t>and</a:t>
            </a:r>
            <a:r>
              <a:rPr lang="de-CH" sz="1400" baseline="0" dirty="0"/>
              <a:t> </a:t>
            </a:r>
            <a:r>
              <a:rPr lang="de-CH" sz="1400" baseline="0" dirty="0" err="1"/>
              <a:t>allows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user</a:t>
            </a:r>
            <a:r>
              <a:rPr lang="de-CH" sz="1400" baseline="0" dirty="0"/>
              <a:t> </a:t>
            </a:r>
            <a:r>
              <a:rPr lang="de-CH" sz="1400" baseline="0" dirty="0" err="1"/>
              <a:t>to</a:t>
            </a:r>
            <a:r>
              <a:rPr lang="de-CH" sz="1400" baseline="0" dirty="0"/>
              <a:t> "listen" </a:t>
            </a:r>
            <a:r>
              <a:rPr lang="de-CH" sz="1400" baseline="0" dirty="0" err="1"/>
              <a:t>to</a:t>
            </a:r>
            <a:r>
              <a:rPr lang="de-CH" sz="1400" baseline="0" dirty="0"/>
              <a:t> </a:t>
            </a:r>
            <a:r>
              <a:rPr lang="de-CH" sz="1400" baseline="0" dirty="0" err="1"/>
              <a:t>the</a:t>
            </a:r>
            <a:r>
              <a:rPr lang="de-CH" sz="1400" baseline="0" dirty="0"/>
              <a:t> </a:t>
            </a:r>
            <a:r>
              <a:rPr lang="de-CH" sz="1400" baseline="0" dirty="0" err="1"/>
              <a:t>content</a:t>
            </a:r>
            <a:r>
              <a:rPr lang="de-CH" sz="1400" baseline="0" dirty="0"/>
              <a:t>. Screen </a:t>
            </a:r>
            <a:r>
              <a:rPr lang="de-CH" sz="1400" baseline="0" dirty="0" err="1"/>
              <a:t>readers</a:t>
            </a:r>
            <a:r>
              <a:rPr lang="de-CH" sz="1400" baseline="0" dirty="0"/>
              <a:t> </a:t>
            </a:r>
            <a:r>
              <a:rPr lang="de-CH" sz="1400" baseline="0" dirty="0" err="1"/>
              <a:t>are</a:t>
            </a:r>
            <a:r>
              <a:rPr lang="de-CH" sz="1400" baseline="0" dirty="0"/>
              <a:t> </a:t>
            </a:r>
            <a:r>
              <a:rPr lang="de-CH" sz="1400" baseline="0" dirty="0" err="1"/>
              <a:t>useful</a:t>
            </a:r>
            <a:r>
              <a:rPr lang="de-CH" sz="1400" baseline="0" dirty="0"/>
              <a:t> </a:t>
            </a:r>
            <a:r>
              <a:rPr lang="de-CH" sz="1400" baseline="0" dirty="0" err="1"/>
              <a:t>for</a:t>
            </a:r>
            <a:r>
              <a:rPr lang="de-CH" sz="1400" baseline="0" dirty="0"/>
              <a:t> </a:t>
            </a:r>
            <a:r>
              <a:rPr lang="de-CH" sz="1400" baseline="0" dirty="0" err="1"/>
              <a:t>people</a:t>
            </a:r>
            <a:r>
              <a:rPr lang="de-CH" sz="1400" baseline="0" dirty="0"/>
              <a:t> </a:t>
            </a:r>
            <a:r>
              <a:rPr lang="de-CH" sz="1400" baseline="0" dirty="0" err="1"/>
              <a:t>who</a:t>
            </a:r>
            <a:r>
              <a:rPr lang="de-CH" sz="1400" baseline="0" dirty="0"/>
              <a:t> </a:t>
            </a:r>
            <a:r>
              <a:rPr lang="de-CH" sz="1400" baseline="0" dirty="0" err="1"/>
              <a:t>are</a:t>
            </a:r>
            <a:r>
              <a:rPr lang="de-CH" sz="1400" baseline="0" dirty="0"/>
              <a:t> </a:t>
            </a:r>
            <a:r>
              <a:rPr lang="de-CH" sz="1400" baseline="0" dirty="0" err="1"/>
              <a:t>visually</a:t>
            </a:r>
            <a:r>
              <a:rPr lang="de-CH" sz="1400" baseline="0" dirty="0"/>
              <a:t> </a:t>
            </a:r>
            <a:r>
              <a:rPr lang="de-CH" sz="1400" baseline="0" dirty="0" err="1"/>
              <a:t>impaired</a:t>
            </a:r>
            <a:r>
              <a:rPr lang="de-CH" sz="1400" baseline="0" dirty="0"/>
              <a:t> </a:t>
            </a:r>
            <a:r>
              <a:rPr lang="de-CH" sz="1400" baseline="0" dirty="0" err="1"/>
              <a:t>or</a:t>
            </a:r>
            <a:r>
              <a:rPr lang="de-CH" sz="1400" baseline="0" dirty="0"/>
              <a:t> </a:t>
            </a:r>
            <a:r>
              <a:rPr lang="de-CH" sz="1400" baseline="0" dirty="0" err="1"/>
              <a:t>learning</a:t>
            </a:r>
            <a:r>
              <a:rPr lang="de-CH" sz="1400" baseline="0" dirty="0"/>
              <a:t> </a:t>
            </a:r>
            <a:r>
              <a:rPr lang="de-CH" sz="1400" baseline="0" dirty="0" err="1"/>
              <a:t>disabled</a:t>
            </a:r>
            <a:r>
              <a:rPr lang="de-CH" sz="1400" baseline="0" dirty="0"/>
              <a:t>.</a:t>
            </a:r>
          </a:p>
          <a:p>
            <a:endParaRPr lang="de-CH" sz="1400" b="1" baseline="0" dirty="0"/>
          </a:p>
          <a:p>
            <a:r>
              <a:rPr lang="de-CH" sz="1400" b="1" baseline="0" dirty="0"/>
              <a:t>Who </a:t>
            </a:r>
            <a:r>
              <a:rPr lang="de-CH" sz="1400" b="1" baseline="0" dirty="0" err="1"/>
              <a:t>knows</a:t>
            </a:r>
            <a:r>
              <a:rPr lang="de-CH" sz="1400" b="1" baseline="0" dirty="0"/>
              <a:t> </a:t>
            </a:r>
            <a:r>
              <a:rPr lang="de-CH" sz="1400" b="1" baseline="0" dirty="0" err="1"/>
              <a:t>the</a:t>
            </a:r>
            <a:r>
              <a:rPr lang="de-CH" sz="1400" b="1" baseline="0" dirty="0"/>
              <a:t> </a:t>
            </a:r>
            <a:r>
              <a:rPr lang="de-CH" sz="1400" b="1" baseline="0" dirty="0" err="1"/>
              <a:t>difference</a:t>
            </a:r>
            <a:r>
              <a:rPr lang="de-CH" sz="1400" b="1" baseline="0" dirty="0"/>
              <a:t> </a:t>
            </a:r>
            <a:r>
              <a:rPr lang="de-CH" sz="1400" b="1" baseline="0" dirty="0" err="1"/>
              <a:t>between</a:t>
            </a:r>
            <a:r>
              <a:rPr lang="de-CH" sz="1400" b="1" baseline="0" dirty="0"/>
              <a:t> relative </a:t>
            </a:r>
            <a:r>
              <a:rPr lang="de-CH" sz="1400" b="1" baseline="0" dirty="0" err="1"/>
              <a:t>and</a:t>
            </a:r>
            <a:r>
              <a:rPr lang="de-CH" sz="1400" b="1" baseline="0" dirty="0"/>
              <a:t> absolute </a:t>
            </a:r>
            <a:r>
              <a:rPr lang="de-CH" sz="1400" b="1" baseline="0" dirty="0" err="1"/>
              <a:t>paths</a:t>
            </a:r>
            <a:r>
              <a:rPr lang="de-CH" sz="1400" b="1" baseline="0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96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00" dirty="0">
              <a:latin typeface="Simplon Norm" panose="020B0500030000000000" pitchFamily="34" charset="77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6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aseline="0" dirty="0"/>
              <a:t>Width </a:t>
            </a:r>
            <a:r>
              <a:rPr lang="de-DE" sz="1400" baseline="0" dirty="0" err="1"/>
              <a:t>and</a:t>
            </a:r>
            <a:r>
              <a:rPr lang="de-DE" sz="1400" baseline="0" dirty="0"/>
              <a:t> Height </a:t>
            </a:r>
            <a:r>
              <a:rPr lang="de-DE" sz="1400" baseline="0" dirty="0" err="1"/>
              <a:t>attributes</a:t>
            </a:r>
            <a:r>
              <a:rPr lang="de-DE" sz="1400" baseline="0" dirty="0"/>
              <a:t> </a:t>
            </a:r>
            <a:r>
              <a:rPr lang="de-DE" sz="1400" baseline="0" dirty="0" err="1"/>
              <a:t>always</a:t>
            </a:r>
            <a:r>
              <a:rPr lang="de-DE" sz="1400" baseline="0" dirty="0"/>
              <a:t> in </a:t>
            </a:r>
            <a:r>
              <a:rPr lang="de-DE" sz="1400" baseline="0" dirty="0" err="1"/>
              <a:t>px</a:t>
            </a:r>
            <a:r>
              <a:rPr lang="de-DE" sz="1400" baseline="0" dirty="0"/>
              <a:t>.</a:t>
            </a:r>
          </a:p>
          <a:p>
            <a:endParaRPr lang="de-DE" sz="1400" baseline="0" dirty="0"/>
          </a:p>
          <a:p>
            <a:r>
              <a:rPr lang="de-DE" sz="1400" baseline="0" dirty="0" err="1"/>
              <a:t>Better</a:t>
            </a:r>
            <a:r>
              <a:rPr lang="de-DE" sz="1400" baseline="0" dirty="0"/>
              <a:t> </a:t>
            </a:r>
            <a:r>
              <a:rPr lang="de-DE" sz="1400" baseline="0" dirty="0" err="1"/>
              <a:t>to</a:t>
            </a:r>
            <a:r>
              <a:rPr lang="de-DE" sz="1400" baseline="0" dirty="0"/>
              <a:t> </a:t>
            </a:r>
            <a:r>
              <a:rPr lang="de-DE" sz="1400" baseline="0" dirty="0" err="1"/>
              <a:t>use</a:t>
            </a:r>
            <a:r>
              <a:rPr lang="de-DE" sz="1400" baseline="0" dirty="0"/>
              <a:t> </a:t>
            </a:r>
            <a:r>
              <a:rPr lang="de-DE" sz="1400" baseline="0" dirty="0" err="1"/>
              <a:t>the</a:t>
            </a:r>
            <a:r>
              <a:rPr lang="de-DE" sz="1400" baseline="0" dirty="0"/>
              <a:t> style </a:t>
            </a:r>
            <a:r>
              <a:rPr lang="de-DE" sz="1400" baseline="0" dirty="0" err="1"/>
              <a:t>attribute</a:t>
            </a:r>
            <a:r>
              <a:rPr lang="de-DE" sz="1400" baseline="0" dirty="0"/>
              <a:t>. </a:t>
            </a:r>
            <a:r>
              <a:rPr lang="de-CH" sz="1400" dirty="0" err="1"/>
              <a:t>It</a:t>
            </a:r>
            <a:r>
              <a:rPr lang="de-CH" sz="1400" dirty="0"/>
              <a:t> </a:t>
            </a:r>
            <a:r>
              <a:rPr lang="de-CH" sz="1400" dirty="0" err="1"/>
              <a:t>prevents</a:t>
            </a:r>
            <a:r>
              <a:rPr lang="de-CH" sz="1400" dirty="0"/>
              <a:t> style </a:t>
            </a:r>
            <a:r>
              <a:rPr lang="de-CH" sz="1400" dirty="0" err="1"/>
              <a:t>sheets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changing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images</a:t>
            </a:r>
            <a:r>
              <a:rPr lang="de-CH" sz="1400" dirty="0"/>
              <a:t>.</a:t>
            </a:r>
            <a:r>
              <a:rPr lang="de-DE" sz="1400" baseline="0" dirty="0"/>
              <a:t> </a:t>
            </a:r>
          </a:p>
          <a:p>
            <a:endParaRPr lang="de-DE" sz="1400" baseline="0" dirty="0"/>
          </a:p>
          <a:p>
            <a:r>
              <a:rPr lang="de-DE" sz="1400" baseline="0" dirty="0" err="1"/>
              <a:t>Example</a:t>
            </a:r>
            <a:r>
              <a:rPr lang="de-DE" sz="1400" baseline="0" dirty="0"/>
              <a:t>: </a:t>
            </a:r>
            <a:r>
              <a:rPr lang="de-DE" sz="1400" dirty="0">
                <a:hlinkClick r:id="rId3"/>
              </a:rPr>
              <a:t>https://www.w3schools.com/html/tryit.asp?filename=tryhtml_images_style</a:t>
            </a:r>
            <a:endParaRPr lang="de-DE" sz="1400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3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use</a:t>
            </a:r>
            <a:r>
              <a:rPr lang="de-CH" sz="1400" dirty="0"/>
              <a:t> an </a:t>
            </a:r>
            <a:r>
              <a:rPr lang="de-CH" sz="1400" dirty="0" err="1"/>
              <a:t>image</a:t>
            </a:r>
            <a:r>
              <a:rPr lang="de-CH" sz="1400" dirty="0"/>
              <a:t> </a:t>
            </a:r>
            <a:r>
              <a:rPr lang="de-CH" sz="1400" dirty="0" err="1"/>
              <a:t>as</a:t>
            </a:r>
            <a:r>
              <a:rPr lang="de-CH" sz="1400" dirty="0"/>
              <a:t> a link, </a:t>
            </a:r>
            <a:r>
              <a:rPr lang="de-CH" sz="1400" dirty="0" err="1"/>
              <a:t>put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&lt;</a:t>
            </a:r>
            <a:r>
              <a:rPr lang="de-CH" sz="1400" dirty="0" err="1"/>
              <a:t>img</a:t>
            </a:r>
            <a:r>
              <a:rPr lang="de-CH" sz="1400" dirty="0"/>
              <a:t>&gt; tag </a:t>
            </a:r>
            <a:r>
              <a:rPr lang="de-CH" sz="1400" dirty="0" err="1"/>
              <a:t>inside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&lt;a&gt; tag</a:t>
            </a:r>
          </a:p>
          <a:p>
            <a:endParaRPr lang="de-CH" sz="1400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2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/>
              <a:t>Display: inline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default</a:t>
            </a:r>
            <a:r>
              <a:rPr lang="de-DE" sz="140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03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800" dirty="0" err="1"/>
              <a:t>Use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CSS </a:t>
            </a:r>
            <a:r>
              <a:rPr lang="de-CH" sz="1800" dirty="0" err="1"/>
              <a:t>float</a:t>
            </a:r>
            <a:r>
              <a:rPr lang="de-CH" sz="1800" dirty="0"/>
              <a:t> </a:t>
            </a:r>
            <a:r>
              <a:rPr lang="de-CH" sz="1800" dirty="0" err="1"/>
              <a:t>property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let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image</a:t>
            </a:r>
            <a:r>
              <a:rPr lang="de-CH" sz="1800" dirty="0"/>
              <a:t> </a:t>
            </a:r>
            <a:r>
              <a:rPr lang="de-CH" sz="1800" dirty="0" err="1"/>
              <a:t>float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right</a:t>
            </a:r>
            <a:r>
              <a:rPr lang="de-CH" sz="1800" dirty="0"/>
              <a:t> </a:t>
            </a:r>
            <a:r>
              <a:rPr lang="de-CH" sz="1800" dirty="0" err="1"/>
              <a:t>or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left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a </a:t>
            </a:r>
            <a:r>
              <a:rPr lang="de-CH" sz="1800" dirty="0" err="1"/>
              <a:t>text</a:t>
            </a:r>
            <a:r>
              <a:rPr lang="de-CH" sz="1800" dirty="0"/>
              <a:t>. </a:t>
            </a:r>
            <a:endParaRPr lang="de-DE" sz="1800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0E86D-9B5D-214E-B8E8-D34BE4FDB4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8390-1C16-BC4D-B58B-D346DB3BE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B8CD81-A43B-754E-BB42-DA22EBA96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45E57E-10D3-EE4A-8686-DBF074A7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A08CF-E158-4F4C-830F-A17AF597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B9B5-9453-F64A-94A4-9CA6C71E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4A85A-DB52-AB4C-9D42-4141BE4D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85B74-C934-D64F-AAC7-AF21FEC9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DDDC2-7D41-A341-BC04-FC28227C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083F8-F93E-8446-B5C8-8D2D73D5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8470E-8298-3D49-942B-CD807C3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047D3-2916-3547-9460-4C82F0A5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FA4D75-34AA-C64E-BD74-8B9EB4BA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F778-36CB-844F-BBA7-4FD44484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3402E-0E78-5F42-B65C-DCB335CD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53D0F2-42E2-3249-BFBA-5E0D0403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67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56921-C944-8442-9426-91B03FF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15B7-A758-8C46-8E53-ECEC70C1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A918C-211A-E047-80B9-08B57BE5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763E6-9B4A-D243-AA3A-FA76E53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099E7-FE04-D841-8561-7A14EB5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3FE7C-AA6F-5E42-943C-C656A75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7D356-4288-6B4E-BB14-93877F1B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DA3E7-95DE-5A48-BCE4-7770836A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127A8-5A2D-0A42-B9C1-8D57F671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D5CBF1-AF5A-0342-AFB4-91C53DB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3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9E58A-3EC6-8E41-9BC6-46EA3A8C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824D5-DD0B-5B49-AD73-75DE129F9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A4EB2-7B33-C24E-97AC-E811AE27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1794D-6272-4F48-959B-8E7046BA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EB9C8-B1AC-714E-BE5D-4167F4C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0FF0DE-59F7-D749-9A3A-2DA15B73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0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52897-8A47-0D42-8E3B-8ED5BEC8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8CC4F7-8FCC-4F4E-A76A-51E356C1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9CC4C-C9AD-E347-AC4F-54148B1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6F188-53C5-914D-873E-05F53E09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60466-4908-5E45-9591-ED020C18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584B10-C8B3-A14C-8605-9D47F69D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9DCCB9-E712-424F-BAEC-F65058C8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77958-1A21-9246-B968-D523C9B1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7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F7298-20A8-1C44-B1D3-4FBEBD93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31EA6B-A971-754D-8BC4-FFE598A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7D58DE-3E17-B549-AC5C-5F0B826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7D8BF9-D477-9A41-8BBC-5A92373D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119812-D13A-3D4A-B856-D6264A0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C9A402-79C2-CD49-8C4F-2153CD33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A3094-B00C-7940-8151-18B558B6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0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144EC-1030-074D-AAFD-CB6D5A7F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4A223-661A-E34A-83EA-E87709EC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E9013D-1717-EC4E-AF89-E96F9C851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8676E1-7E31-CD47-9A58-49D4317B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18AC6-D6F2-5B4D-BF9A-51CE29D2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C1215-C159-8F4E-BB02-9D90E15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C44E0-BD25-554F-8659-6651600D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1F66BE-1FB2-5842-83F0-B2B42E1E6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35D7A-4AB3-D24A-90AB-AB7E9448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DA548-B706-A84D-B91E-04FA36F7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4A688-1374-454D-9CC4-7FE7D7B9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5246-A827-3340-8504-34A1489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148CF7-D82B-B14C-AF05-4ADE83F3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F2953-64FF-F244-8CB6-D5FE7B82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F400E1-7963-DA4A-8922-3C68F9483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C163-4DEB-7041-96A8-55334C78C4DE}" type="datetimeFigureOut">
              <a:rPr lang="de-DE" smtClean="0"/>
              <a:t>07.03.21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58928-0086-794D-B7D3-45F7A306A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F37D4-CA82-DD42-8687-22D37A05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B5F-934D-084C-8BC3-188ED593AD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Multimedia_and_embedding/Responsive_imag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CSS_layout/Multiple-column_Layou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html-images-and-figures/welcome?u=7623922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learning/responsive-images/when-to-use-responsive-images-with-the-lt-img-gt-tag?u=76239226" TargetMode="External"/><Relationship Id="rId4" Type="http://schemas.openxmlformats.org/officeDocument/2006/relationships/hyperlink" Target="https://www.linkedin.com/learning/css-images/working-with-images-in-css?u=7623922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ilepath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imag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3F98B-0F31-AC4B-90CA-3BE8419B8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Modul </a:t>
            </a:r>
            <a:r>
              <a:rPr lang="de-DE" dirty="0" err="1">
                <a:latin typeface="Simplon Norm" panose="020B0500030000000000" pitchFamily="34" charset="77"/>
              </a:rPr>
              <a:t>KickWeb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D335C-9C23-774E-92D1-1F3ABF68F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400" dirty="0">
                <a:latin typeface="Simplon Norm" panose="020B0500030000000000" pitchFamily="34" charset="77"/>
              </a:rPr>
              <a:t>Images</a:t>
            </a:r>
            <a:endParaRPr lang="de-DE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193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3481D-642C-4E4E-AFDA-E3996215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Attributes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D1268E1-FC15-9F43-B49B-0059C92C4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0799"/>
              </p:ext>
            </p:extLst>
          </p:nvPr>
        </p:nvGraphicFramePr>
        <p:xfrm>
          <a:off x="838200" y="1600702"/>
          <a:ext cx="9786729" cy="50187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02508">
                  <a:extLst>
                    <a:ext uri="{9D8B030D-6E8A-4147-A177-3AD203B41FA5}">
                      <a16:colId xmlns:a16="http://schemas.microsoft.com/office/drawing/2014/main" val="3293729388"/>
                    </a:ext>
                  </a:extLst>
                </a:gridCol>
                <a:gridCol w="2939942">
                  <a:extLst>
                    <a:ext uri="{9D8B030D-6E8A-4147-A177-3AD203B41FA5}">
                      <a16:colId xmlns:a16="http://schemas.microsoft.com/office/drawing/2014/main" val="3853915993"/>
                    </a:ext>
                  </a:extLst>
                </a:gridCol>
                <a:gridCol w="5344279">
                  <a:extLst>
                    <a:ext uri="{9D8B030D-6E8A-4147-A177-3AD203B41FA5}">
                      <a16:colId xmlns:a16="http://schemas.microsoft.com/office/drawing/2014/main" val="2029618732"/>
                    </a:ext>
                  </a:extLst>
                </a:gridCol>
              </a:tblGrid>
              <a:tr h="343686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implon Norm Bold" panose="020B0500030000000000" pitchFamily="34" charset="77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implon Norm Bold" panose="020B0500030000000000" pitchFamily="34" charset="7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implon Norm Bold" panose="020B0500030000000000" pitchFamily="34" charset="77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30247"/>
                  </a:ext>
                </a:extLst>
              </a:tr>
              <a:tr h="593212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crossorigin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Anonymous </a:t>
                      </a:r>
                    </a:p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use-credentials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Allow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from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third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-party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sites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that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allow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cross-origin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access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to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be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used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with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canvas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65692"/>
                  </a:ext>
                </a:extLst>
              </a:tr>
              <a:tr h="34368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ismap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ismap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as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server-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side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map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75458"/>
                  </a:ext>
                </a:extLst>
              </a:tr>
              <a:tr h="847445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loading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eager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lazy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whether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browser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should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load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immediately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to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defer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loading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of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until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some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conditions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are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met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37459"/>
                  </a:ext>
                </a:extLst>
              </a:tr>
              <a:tr h="34368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longdesc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URL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to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detailed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description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of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73144"/>
                  </a:ext>
                </a:extLst>
              </a:tr>
              <a:tr h="161014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referrerpolicy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no-referrer</a:t>
                      </a:r>
                      <a:br>
                        <a:rPr lang="de-CH" sz="1600" b="0" dirty="0">
                          <a:latin typeface="Simplon Norm" panose="020B0500030000000000" pitchFamily="34" charset="77"/>
                        </a:rPr>
                      </a:b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no-referrer-when-downgrade</a:t>
                      </a:r>
                      <a:br>
                        <a:rPr lang="de-CH" sz="1600" b="0" dirty="0">
                          <a:latin typeface="Simplon Norm" panose="020B0500030000000000" pitchFamily="34" charset="77"/>
                        </a:rPr>
                      </a:b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origin</a:t>
                      </a:r>
                      <a:br>
                        <a:rPr lang="de-CH" sz="1600" b="0" dirty="0">
                          <a:latin typeface="Simplon Norm" panose="020B0500030000000000" pitchFamily="34" charset="77"/>
                        </a:rPr>
                      </a:b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origin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-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when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-cross-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origin</a:t>
                      </a:r>
                      <a:br>
                        <a:rPr lang="de-CH" sz="1600" b="0" dirty="0">
                          <a:latin typeface="Simplon Norm" panose="020B0500030000000000" pitchFamily="34" charset="77"/>
                        </a:rPr>
                      </a:b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unsafe-url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which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referrer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information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to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use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when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fetching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67563"/>
                  </a:ext>
                </a:extLst>
              </a:tr>
              <a:tr h="593212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srcset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URL-list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list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of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files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to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use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different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situations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88156"/>
                  </a:ext>
                </a:extLst>
              </a:tr>
              <a:tr h="343686">
                <a:tc>
                  <a:txBody>
                    <a:bodyPr/>
                    <a:lstStyle/>
                    <a:p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usemap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#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mapname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Specifies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as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 client-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side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map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44031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401F047-0475-D34F-BA61-3ED5616C1BBB}"/>
              </a:ext>
            </a:extLst>
          </p:cNvPr>
          <p:cNvSpPr/>
          <p:nvPr/>
        </p:nvSpPr>
        <p:spPr>
          <a:xfrm>
            <a:off x="3641558" y="2454442"/>
            <a:ext cx="4106779" cy="1106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600" dirty="0">
                <a:latin typeface="Simplon Norm" panose="020B0500030000000000" pitchFamily="34" charset="77"/>
              </a:rPr>
              <a:t>HTML Global Attributes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BBBF19-4753-4F4D-B389-24D35F15D514}"/>
              </a:ext>
            </a:extLst>
          </p:cNvPr>
          <p:cNvSpPr/>
          <p:nvPr/>
        </p:nvSpPr>
        <p:spPr>
          <a:xfrm>
            <a:off x="3641558" y="3842085"/>
            <a:ext cx="4106779" cy="1106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600" dirty="0">
                <a:latin typeface="Simplon Norm" panose="020B0500030000000000" pitchFamily="34" charset="77"/>
              </a:rPr>
              <a:t>HTML Event Attributes</a:t>
            </a:r>
          </a:p>
        </p:txBody>
      </p:sp>
    </p:spTree>
    <p:extLst>
      <p:ext uri="{BB962C8B-B14F-4D97-AF65-F5344CB8AC3E}">
        <p14:creationId xmlns:p14="http://schemas.microsoft.com/office/powerpoint/2010/main" val="42178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52A4A-335F-CF4A-BE99-0C0B432C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HTML Global Attributes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6FFFF37-C683-A145-8A54-8242FCFE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Are </a:t>
            </a:r>
            <a:r>
              <a:rPr lang="de-CH" sz="2600" dirty="0" err="1">
                <a:latin typeface="Simplon Norm" panose="020B0500030000000000" pitchFamily="34" charset="77"/>
              </a:rPr>
              <a:t>attributes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that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can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be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used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with</a:t>
            </a:r>
            <a:r>
              <a:rPr lang="de-CH" sz="2600" dirty="0">
                <a:latin typeface="Simplon Norm" panose="020B0500030000000000" pitchFamily="34" charset="77"/>
              </a:rPr>
              <a:t> all HTML </a:t>
            </a:r>
            <a:r>
              <a:rPr lang="de-CH" sz="2600" dirty="0" err="1">
                <a:latin typeface="Simplon Norm" panose="020B0500030000000000" pitchFamily="34" charset="77"/>
              </a:rPr>
              <a:t>elements</a:t>
            </a:r>
            <a:r>
              <a:rPr lang="de-CH" sz="2600" dirty="0">
                <a:latin typeface="Simplon Norm" panose="020B0500030000000000" pitchFamily="34" charset="77"/>
              </a:rPr>
              <a:t>.</a:t>
            </a: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1A20B45-AB64-E948-8673-7DA1574FC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1"/>
          <a:stretch/>
        </p:blipFill>
        <p:spPr>
          <a:xfrm>
            <a:off x="838200" y="2213283"/>
            <a:ext cx="8981661" cy="42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52A4A-335F-CF4A-BE99-0C0B432C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HTML Event Attributes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7746F-E7D9-8A43-94F7-0A61C1BA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Simplon Norm" panose="020B0500030000000000" pitchFamily="34" charset="77"/>
              </a:rPr>
              <a:t>Window</a:t>
            </a:r>
            <a:r>
              <a:rPr lang="de-DE" dirty="0">
                <a:latin typeface="Simplon Norm" panose="020B0500030000000000" pitchFamily="34" charset="77"/>
              </a:rPr>
              <a:t> Event Attributes</a:t>
            </a:r>
          </a:p>
          <a:p>
            <a:r>
              <a:rPr lang="de-DE" dirty="0">
                <a:latin typeface="Simplon Norm" panose="020B0500030000000000" pitchFamily="34" charset="77"/>
              </a:rPr>
              <a:t>Form Events</a:t>
            </a:r>
          </a:p>
          <a:p>
            <a:r>
              <a:rPr lang="de-DE" dirty="0">
                <a:latin typeface="Simplon Norm" panose="020B0500030000000000" pitchFamily="34" charset="77"/>
              </a:rPr>
              <a:t>Keyboard Events</a:t>
            </a:r>
          </a:p>
          <a:p>
            <a:r>
              <a:rPr lang="de-DE" dirty="0">
                <a:latin typeface="Simplon Norm" panose="020B0500030000000000" pitchFamily="34" charset="77"/>
              </a:rPr>
              <a:t>Mouse Events</a:t>
            </a:r>
          </a:p>
          <a:p>
            <a:r>
              <a:rPr lang="de-DE" dirty="0">
                <a:latin typeface="Simplon Norm" panose="020B0500030000000000" pitchFamily="34" charset="77"/>
              </a:rPr>
              <a:t>Drag Events</a:t>
            </a:r>
          </a:p>
          <a:p>
            <a:r>
              <a:rPr lang="de-DE" dirty="0">
                <a:latin typeface="Simplon Norm" panose="020B0500030000000000" pitchFamily="34" charset="77"/>
              </a:rPr>
              <a:t>Clipboard Events</a:t>
            </a:r>
          </a:p>
          <a:p>
            <a:r>
              <a:rPr lang="de-DE" dirty="0">
                <a:latin typeface="Simplon Norm" panose="020B0500030000000000" pitchFamily="34" charset="77"/>
              </a:rPr>
              <a:t>Media Events</a:t>
            </a:r>
          </a:p>
          <a:p>
            <a:pPr marL="0" indent="0">
              <a:buNone/>
            </a:pPr>
            <a:endParaRPr lang="de-DE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  <a:hlinkClick r:id="rId3"/>
              </a:rPr>
              <a:t>https://www.w3schools.com/tags/</a:t>
            </a:r>
            <a:r>
              <a:rPr lang="de-DE" dirty="0" err="1">
                <a:latin typeface="Simplon Norm" panose="020B0500030000000000" pitchFamily="34" charset="77"/>
                <a:hlinkClick r:id="rId3"/>
              </a:rPr>
              <a:t>ref_eventattributes.asp</a:t>
            </a:r>
            <a:endParaRPr lang="de-DE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53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F8F68-4DEB-DA46-9461-AB786CA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Formats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C7AAF1-0484-0147-95A7-106255E9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600" dirty="0"/>
              <a:t>Joint </a:t>
            </a:r>
            <a:r>
              <a:rPr lang="de-CH" sz="2600" dirty="0" err="1"/>
              <a:t>Photographic</a:t>
            </a:r>
            <a:r>
              <a:rPr lang="de-CH" sz="2600" dirty="0"/>
              <a:t> Expert Group (.</a:t>
            </a:r>
            <a:r>
              <a:rPr lang="de-CH" sz="2600" dirty="0" err="1"/>
              <a:t>jpg</a:t>
            </a:r>
            <a:r>
              <a:rPr lang="de-CH" sz="2600" dirty="0"/>
              <a:t>, .</a:t>
            </a:r>
            <a:r>
              <a:rPr lang="de-CH" sz="2600" dirty="0" err="1"/>
              <a:t>jpeg</a:t>
            </a:r>
            <a:r>
              <a:rPr lang="de-CH" sz="2600" dirty="0"/>
              <a:t>)</a:t>
            </a:r>
            <a:endParaRPr lang="de-DE" sz="2600" dirty="0"/>
          </a:p>
          <a:p>
            <a:r>
              <a:rPr lang="de-CH" sz="2600" dirty="0"/>
              <a:t>Graphics Interchange Format (.</a:t>
            </a:r>
            <a:r>
              <a:rPr lang="de-CH" sz="2600" dirty="0" err="1"/>
              <a:t>gif</a:t>
            </a:r>
            <a:r>
              <a:rPr lang="de-CH" sz="2600" dirty="0"/>
              <a:t>)</a:t>
            </a:r>
            <a:endParaRPr lang="de-DE" sz="2600" dirty="0"/>
          </a:p>
          <a:p>
            <a:r>
              <a:rPr lang="de-DE" sz="2600" dirty="0"/>
              <a:t>Portable Network Graphics (.</a:t>
            </a:r>
            <a:r>
              <a:rPr lang="de-DE" sz="2600" dirty="0" err="1"/>
              <a:t>png</a:t>
            </a:r>
            <a:r>
              <a:rPr lang="de-DE" sz="2600" dirty="0"/>
              <a:t>)</a:t>
            </a:r>
          </a:p>
          <a:p>
            <a:r>
              <a:rPr lang="de-CH" sz="2600" dirty="0" err="1"/>
              <a:t>Scalable</a:t>
            </a:r>
            <a:r>
              <a:rPr lang="de-CH" sz="2600" dirty="0"/>
              <a:t> </a:t>
            </a:r>
            <a:r>
              <a:rPr lang="de-CH" sz="2600" dirty="0" err="1"/>
              <a:t>Vector</a:t>
            </a:r>
            <a:r>
              <a:rPr lang="de-CH" sz="2600" dirty="0"/>
              <a:t> Graphics (.</a:t>
            </a:r>
            <a:r>
              <a:rPr lang="de-CH" sz="2600" dirty="0" err="1"/>
              <a:t>svg</a:t>
            </a:r>
            <a:r>
              <a:rPr lang="de-CH" sz="2600" dirty="0"/>
              <a:t>)</a:t>
            </a:r>
          </a:p>
          <a:p>
            <a:r>
              <a:rPr lang="de-CH" sz="2600" dirty="0"/>
              <a:t>Microsoft Icon (.</a:t>
            </a:r>
            <a:r>
              <a:rPr lang="de-CH" sz="2600" dirty="0" err="1"/>
              <a:t>ico</a:t>
            </a:r>
            <a:r>
              <a:rPr lang="de-CH" sz="2600" dirty="0"/>
              <a:t>, .</a:t>
            </a:r>
            <a:r>
              <a:rPr lang="de-CH" sz="2600" dirty="0" err="1"/>
              <a:t>cur</a:t>
            </a:r>
            <a:r>
              <a:rPr lang="de-CH" sz="2600" dirty="0"/>
              <a:t>)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96994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95AB-6F9E-6945-9E90-9F28F40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Background Image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0077-F2D6-5742-AE7A-AA99A4B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>
                <a:solidFill>
                  <a:srgbClr val="FF0000"/>
                </a:solidFill>
                <a:latin typeface="Simplon Norm" panose="020B0500030000000000" pitchFamily="34" charset="77"/>
              </a:rPr>
              <a:t>div</a:t>
            </a:r>
            <a:r>
              <a:rPr lang="de-DE" sz="2600" dirty="0">
                <a:latin typeface="Simplon Norm" panose="020B0500030000000000" pitchFamily="34" charset="77"/>
              </a:rPr>
              <a:t> {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    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background-color: </a:t>
            </a:r>
            <a:r>
              <a:rPr lang="de-DE" sz="2600" dirty="0" err="1">
                <a:latin typeface="Simplon Norm" panose="020B0500030000000000" pitchFamily="34" charset="77"/>
              </a:rPr>
              <a:t>red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>
                <a:latin typeface="Simplon Norm" panose="020B0500030000000000" pitchFamily="34" charset="77"/>
              </a:rPr>
              <a:t>#ff0000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 err="1">
                <a:latin typeface="Simplon Norm" panose="020B0500030000000000" pitchFamily="34" charset="77"/>
              </a:rPr>
              <a:t>rgb</a:t>
            </a:r>
            <a:r>
              <a:rPr lang="de-DE" sz="2600" dirty="0">
                <a:latin typeface="Simplon Norm" panose="020B0500030000000000" pitchFamily="34" charset="77"/>
              </a:rPr>
              <a:t>(255,0,0,0.3); </a:t>
            </a:r>
            <a:r>
              <a:rPr lang="de-DE" sz="2600" dirty="0">
                <a:solidFill>
                  <a:srgbClr val="92D050"/>
                </a:solidFill>
                <a:latin typeface="Simplon Norm" panose="020B0500030000000000" pitchFamily="34" charset="77"/>
              </a:rPr>
              <a:t>/* </a:t>
            </a:r>
            <a:r>
              <a:rPr lang="de-DE" sz="2600" dirty="0" err="1">
                <a:solidFill>
                  <a:srgbClr val="92D050"/>
                </a:solidFill>
                <a:latin typeface="Simplon Norm" panose="020B0500030000000000" pitchFamily="34" charset="77"/>
              </a:rPr>
              <a:t>opacity</a:t>
            </a:r>
            <a:r>
              <a:rPr lang="de-DE" sz="2600" dirty="0">
                <a:solidFill>
                  <a:srgbClr val="92D050"/>
                </a:solidFill>
                <a:latin typeface="Simplon Norm" panose="020B0500030000000000" pitchFamily="34" charset="77"/>
              </a:rPr>
              <a:t> = 0.3*/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  background-image: </a:t>
            </a:r>
            <a:r>
              <a:rPr lang="de-DE" sz="2600" dirty="0" err="1">
                <a:latin typeface="Simplon Norm" panose="020B0500030000000000" pitchFamily="34" charset="77"/>
              </a:rPr>
              <a:t>url</a:t>
            </a:r>
            <a:r>
              <a:rPr lang="de-DE" sz="2600" dirty="0">
                <a:latin typeface="Simplon Norm" panose="020B0500030000000000" pitchFamily="34" charset="77"/>
              </a:rPr>
              <a:t>("</a:t>
            </a:r>
            <a:r>
              <a:rPr lang="de-DE" sz="2600" dirty="0" err="1">
                <a:latin typeface="Simplon Norm" panose="020B0500030000000000" pitchFamily="34" charset="77"/>
              </a:rPr>
              <a:t>picture.jpg</a:t>
            </a:r>
            <a:r>
              <a:rPr lang="de-DE" sz="2600" dirty="0">
                <a:latin typeface="Simplon Norm" panose="020B0500030000000000" pitchFamily="34" charset="77"/>
              </a:rPr>
              <a:t>");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  background-position: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right</a:t>
            </a:r>
            <a:r>
              <a:rPr lang="de-DE" sz="2600" dirty="0">
                <a:latin typeface="Simplon Norm" panose="020B0500030000000000" pitchFamily="34" charset="77"/>
              </a:rPr>
              <a:t> top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>
                <a:latin typeface="Simplon Norm" panose="020B0500030000000000" pitchFamily="34" charset="77"/>
              </a:rPr>
              <a:t>x% </a:t>
            </a:r>
            <a:r>
              <a:rPr lang="de-DE" sz="2600" dirty="0" err="1">
                <a:latin typeface="Simplon Norm" panose="020B0500030000000000" pitchFamily="34" charset="77"/>
              </a:rPr>
              <a:t>y</a:t>
            </a:r>
            <a:r>
              <a:rPr lang="de-DE" sz="2600" dirty="0">
                <a:latin typeface="Simplon Norm" panose="020B0500030000000000" pitchFamily="34" charset="77"/>
              </a:rPr>
              <a:t>%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 err="1">
                <a:latin typeface="Simplon Norm" panose="020B0500030000000000" pitchFamily="34" charset="77"/>
              </a:rPr>
              <a:t>xpos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ypos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>
                <a:latin typeface="Simplon Norm" panose="020B0500030000000000" pitchFamily="34" charset="77"/>
              </a:rPr>
              <a:t>initial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 err="1">
                <a:latin typeface="Simplon Norm" panose="020B0500030000000000" pitchFamily="34" charset="77"/>
              </a:rPr>
              <a:t>inherit</a:t>
            </a:r>
            <a:r>
              <a:rPr lang="de-DE" sz="2600" dirty="0">
                <a:latin typeface="Simplon Norm" panose="020B0500030000000000" pitchFamily="34" charset="77"/>
              </a:rPr>
              <a:t>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  background-size: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cover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>
                <a:latin typeface="Simplon Norm" panose="020B0500030000000000" pitchFamily="34" charset="77"/>
              </a:rPr>
              <a:t>100% 100%;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  background-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repeat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: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repeat</a:t>
            </a:r>
            <a:r>
              <a:rPr lang="de-DE" sz="2600" dirty="0">
                <a:latin typeface="Simplon Norm" panose="020B0500030000000000" pitchFamily="34" charset="77"/>
              </a:rPr>
              <a:t>–x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 err="1">
                <a:latin typeface="Simplon Norm" panose="020B0500030000000000" pitchFamily="34" charset="77"/>
              </a:rPr>
              <a:t>repeat-y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 err="1">
                <a:latin typeface="Simplon Norm" panose="020B0500030000000000" pitchFamily="34" charset="77"/>
              </a:rPr>
              <a:t>norepeat</a:t>
            </a:r>
            <a:r>
              <a:rPr lang="de-DE" sz="2600" dirty="0">
                <a:latin typeface="Simplon Norm" panose="020B0500030000000000" pitchFamily="34" charset="77"/>
              </a:rPr>
              <a:t>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    background-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attachment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: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fixed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>
                <a:solidFill>
                  <a:schemeClr val="bg2">
                    <a:lumMod val="75000"/>
                  </a:schemeClr>
                </a:solidFill>
                <a:latin typeface="Simplon Norm" panose="020B0500030000000000" pitchFamily="34" charset="77"/>
              </a:rPr>
              <a:t>/ </a:t>
            </a:r>
            <a:r>
              <a:rPr lang="de-DE" sz="2600" dirty="0">
                <a:latin typeface="Simplon Norm" panose="020B0500030000000000" pitchFamily="34" charset="77"/>
              </a:rPr>
              <a:t>scroll;</a:t>
            </a:r>
            <a:endParaRPr lang="de-DE" sz="2600" dirty="0">
              <a:solidFill>
                <a:srgbClr val="0070C0"/>
              </a:solidFill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}</a:t>
            </a:r>
          </a:p>
          <a:p>
            <a:pPr marL="0" indent="0">
              <a:buNone/>
            </a:pP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background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: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red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url</a:t>
            </a:r>
            <a:r>
              <a:rPr lang="de-DE" sz="2600" dirty="0">
                <a:latin typeface="Simplon Norm" panose="020B0500030000000000" pitchFamily="34" charset="77"/>
              </a:rPr>
              <a:t>("</a:t>
            </a:r>
            <a:r>
              <a:rPr lang="de-DE" sz="2600" dirty="0" err="1">
                <a:latin typeface="Simplon Norm" panose="020B0500030000000000" pitchFamily="34" charset="77"/>
              </a:rPr>
              <a:t>picture.jpg</a:t>
            </a:r>
            <a:r>
              <a:rPr lang="de-DE" sz="2600" dirty="0">
                <a:latin typeface="Simplon Norm" panose="020B0500030000000000" pitchFamily="34" charset="77"/>
              </a:rPr>
              <a:t>") </a:t>
            </a:r>
            <a:r>
              <a:rPr lang="de-DE" sz="2600" dirty="0" err="1">
                <a:latin typeface="Simplon Norm" panose="020B0500030000000000" pitchFamily="34" charset="77"/>
              </a:rPr>
              <a:t>fixed</a:t>
            </a:r>
            <a:r>
              <a:rPr lang="de-DE" sz="2600" dirty="0">
                <a:latin typeface="Simplon Norm" panose="020B0500030000000000" pitchFamily="34" charset="77"/>
              </a:rPr>
              <a:t>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B810A7-01DB-5041-A94D-5C8AD730EB4A}"/>
              </a:ext>
            </a:extLst>
          </p:cNvPr>
          <p:cNvSpPr txBox="1"/>
          <p:nvPr/>
        </p:nvSpPr>
        <p:spPr>
          <a:xfrm>
            <a:off x="8307659" y="2497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1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95AB-6F9E-6945-9E90-9F28F40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Exercise</a:t>
            </a:r>
            <a:r>
              <a:rPr lang="de-DE" dirty="0">
                <a:latin typeface="Simplon Norm" panose="020B0500030000000000" pitchFamily="34" charset="77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0077-F2D6-5742-AE7A-AA99A4B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>
                <a:latin typeface="Simplon Norm" panose="020B0500030000000000" pitchFamily="34" charset="77"/>
              </a:rPr>
              <a:t>Arrange</a:t>
            </a:r>
            <a:r>
              <a:rPr lang="de-DE" sz="2400" dirty="0">
                <a:latin typeface="Simplon Norm" panose="020B0500030000000000" pitchFamily="34" charset="77"/>
              </a:rPr>
              <a:t> </a:t>
            </a:r>
            <a:r>
              <a:rPr lang="de-DE" sz="2400" dirty="0" err="1">
                <a:latin typeface="Simplon Norm" panose="020B0500030000000000" pitchFamily="34" charset="77"/>
              </a:rPr>
              <a:t>images</a:t>
            </a:r>
            <a:r>
              <a:rPr lang="de-DE" sz="2400" dirty="0">
                <a:latin typeface="Simplon Norm" panose="020B0500030000000000" pitchFamily="34" charset="77"/>
              </a:rPr>
              <a:t> on </a:t>
            </a:r>
            <a:r>
              <a:rPr lang="de-DE" sz="2400" dirty="0" err="1">
                <a:latin typeface="Simplon Norm" panose="020B0500030000000000" pitchFamily="34" charset="77"/>
              </a:rPr>
              <a:t>page</a:t>
            </a:r>
            <a:endParaRPr lang="de-DE" sz="2400" dirty="0">
              <a:latin typeface="Simplon Norm" panose="020B0500030000000000" pitchFamily="34" charset="77"/>
            </a:endParaRPr>
          </a:p>
          <a:p>
            <a:endParaRPr lang="de-DE" sz="2400" dirty="0">
              <a:latin typeface="Simplon Norm" panose="020B0500030000000000" pitchFamily="34" charset="77"/>
            </a:endParaRPr>
          </a:p>
          <a:p>
            <a:endParaRPr lang="de-DE" sz="24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400" dirty="0">
              <a:latin typeface="Simplon Norm" panose="020B0500030000000000" pitchFamily="34" charset="77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B810A7-01DB-5041-A94D-5C8AD730EB4A}"/>
              </a:ext>
            </a:extLst>
          </p:cNvPr>
          <p:cNvSpPr txBox="1"/>
          <p:nvPr/>
        </p:nvSpPr>
        <p:spPr>
          <a:xfrm>
            <a:off x="8307659" y="2497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2AC451-F1A7-EA4D-9729-0F10B2E9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61" y="2643505"/>
            <a:ext cx="6467498" cy="3799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483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95AB-6F9E-6945-9E90-9F28F40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Exercise</a:t>
            </a:r>
            <a:r>
              <a:rPr lang="de-DE" dirty="0">
                <a:latin typeface="Simplon Norm" panose="020B0500030000000000" pitchFamily="34" charset="77"/>
              </a:rPr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60077-F2D6-5742-AE7A-AA99A4B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Simplon Norm" panose="020B0500030000000000" pitchFamily="34" charset="77"/>
              </a:rPr>
              <a:t>Show/</a:t>
            </a:r>
            <a:r>
              <a:rPr lang="de-DE" sz="2400" dirty="0" err="1">
                <a:latin typeface="Simplon Norm" panose="020B0500030000000000" pitchFamily="34" charset="77"/>
              </a:rPr>
              <a:t>hide</a:t>
            </a:r>
            <a:r>
              <a:rPr lang="de-DE" sz="2400" dirty="0">
                <a:latin typeface="Simplon Norm" panose="020B0500030000000000" pitchFamily="34" charset="77"/>
              </a:rPr>
              <a:t> </a:t>
            </a:r>
            <a:r>
              <a:rPr lang="de-DE" sz="2400" dirty="0" err="1">
                <a:latin typeface="Simplon Norm" panose="020B0500030000000000" pitchFamily="34" charset="77"/>
              </a:rPr>
              <a:t>image</a:t>
            </a:r>
            <a:r>
              <a:rPr lang="de-DE" sz="2400" dirty="0">
                <a:latin typeface="Simplon Norm" panose="020B0500030000000000" pitchFamily="34" charset="77"/>
              </a:rPr>
              <a:t>/</a:t>
            </a:r>
            <a:r>
              <a:rPr lang="de-DE" sz="2400" dirty="0" err="1">
                <a:latin typeface="Simplon Norm" panose="020B0500030000000000" pitchFamily="34" charset="77"/>
              </a:rPr>
              <a:t>text</a:t>
            </a:r>
            <a:endParaRPr lang="de-DE" sz="2400" dirty="0">
              <a:latin typeface="Simplon Norm" panose="020B0500030000000000" pitchFamily="34" charset="77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B810A7-01DB-5041-A94D-5C8AD730EB4A}"/>
              </a:ext>
            </a:extLst>
          </p:cNvPr>
          <p:cNvSpPr txBox="1"/>
          <p:nvPr/>
        </p:nvSpPr>
        <p:spPr>
          <a:xfrm>
            <a:off x="8307659" y="2497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87B980-0580-E14D-9DC6-FBA2CECC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6501" y="2408332"/>
            <a:ext cx="2868222" cy="3768631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6B644F8-FD28-484B-A255-EBABF9EE7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21"/>
          <a:stretch/>
        </p:blipFill>
        <p:spPr>
          <a:xfrm>
            <a:off x="6096000" y="2408332"/>
            <a:ext cx="2743635" cy="3564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76F9452-323F-C843-B95B-FC072A401380}"/>
              </a:ext>
            </a:extLst>
          </p:cNvPr>
          <p:cNvCxnSpPr/>
          <p:nvPr/>
        </p:nvCxnSpPr>
        <p:spPr>
          <a:xfrm>
            <a:off x="4445000" y="4001294"/>
            <a:ext cx="14605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7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00BE998-EF97-E94E-B934-07D39889F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1" y="1073150"/>
            <a:ext cx="5205462" cy="32321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198CA9D-0734-EA43-A4E7-D9E0CC42E07A}"/>
              </a:ext>
            </a:extLst>
          </p:cNvPr>
          <p:cNvSpPr txBox="1"/>
          <p:nvPr/>
        </p:nvSpPr>
        <p:spPr>
          <a:xfrm>
            <a:off x="5372100" y="2689225"/>
            <a:ext cx="402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Simplon Norm" panose="020B0500030000000000" pitchFamily="34" charset="77"/>
              </a:rPr>
              <a:t>10 min. Break</a:t>
            </a:r>
          </a:p>
        </p:txBody>
      </p:sp>
    </p:spTree>
    <p:extLst>
      <p:ext uri="{BB962C8B-B14F-4D97-AF65-F5344CB8AC3E}">
        <p14:creationId xmlns:p14="http://schemas.microsoft.com/office/powerpoint/2010/main" val="5197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8DFF-F501-0E48-9372-7497747F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</a:t>
            </a:r>
            <a:r>
              <a:rPr lang="de-DE" dirty="0" err="1">
                <a:latin typeface="Simplon Norm" panose="020B0500030000000000" pitchFamily="34" charset="77"/>
              </a:rPr>
              <a:t>Map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4F73E-5687-6748-898C-D8D54FC3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 err="1">
                <a:latin typeface="Simplon Norm" panose="020B0500030000000000" pitchFamily="34" charset="77"/>
              </a:rPr>
              <a:t>is</a:t>
            </a:r>
            <a:r>
              <a:rPr lang="de-CH" sz="2600" dirty="0">
                <a:latin typeface="Simplon Norm" panose="020B0500030000000000" pitchFamily="34" charset="77"/>
              </a:rPr>
              <a:t> an </a:t>
            </a:r>
            <a:r>
              <a:rPr lang="de-CH" sz="2600" dirty="0" err="1">
                <a:latin typeface="Simplon Norm" panose="020B0500030000000000" pitchFamily="34" charset="77"/>
              </a:rPr>
              <a:t>image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with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clickable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areas</a:t>
            </a:r>
            <a:r>
              <a:rPr lang="de-CH" sz="2600" dirty="0">
                <a:latin typeface="Simplon Norm" panose="020B0500030000000000" pitchFamily="34" charset="77"/>
              </a:rPr>
              <a:t>.</a:t>
            </a: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workplace.jpg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Workplace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usemap</a:t>
            </a:r>
            <a:r>
              <a:rPr lang="de-CH" sz="2600" dirty="0">
                <a:latin typeface="Simplon Norm" panose="020B0500030000000000" pitchFamily="34" charset="77"/>
              </a:rPr>
              <a:t>="#</a:t>
            </a:r>
            <a:r>
              <a:rPr lang="de-CH" sz="2600" dirty="0" err="1">
                <a:latin typeface="Simplon Norm" panose="020B0500030000000000" pitchFamily="34" charset="77"/>
              </a:rPr>
              <a:t>workmap</a:t>
            </a:r>
            <a:r>
              <a:rPr lang="de-CH" sz="2600" dirty="0">
                <a:latin typeface="Simplon Norm" panose="020B0500030000000000" pitchFamily="34" charset="77"/>
              </a:rPr>
              <a:t>"&gt;</a:t>
            </a:r>
            <a:br>
              <a:rPr lang="de-CH" sz="2600" dirty="0">
                <a:latin typeface="Simplon Norm" panose="020B0500030000000000" pitchFamily="34" charset="77"/>
              </a:rPr>
            </a:b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map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name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workmap</a:t>
            </a:r>
            <a:r>
              <a:rPr lang="de-CH" sz="2600" dirty="0">
                <a:latin typeface="Simplon Norm" panose="020B0500030000000000" pitchFamily="34" charset="77"/>
              </a:rPr>
              <a:t>"&gt;</a:t>
            </a:r>
            <a:br>
              <a:rPr lang="de-CH" sz="2600" dirty="0">
                <a:latin typeface="Simplon Norm" panose="020B0500030000000000" pitchFamily="34" charset="77"/>
              </a:rPr>
            </a:br>
            <a:r>
              <a:rPr lang="de-CH" sz="2600" dirty="0">
                <a:latin typeface="Simplon Norm" panose="020B0500030000000000" pitchFamily="34" charset="77"/>
              </a:rPr>
              <a:t>  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area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shape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rect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coords</a:t>
            </a:r>
            <a:r>
              <a:rPr lang="de-CH" sz="2600" dirty="0">
                <a:latin typeface="Simplon Norm" panose="020B0500030000000000" pitchFamily="34" charset="77"/>
              </a:rPr>
              <a:t>="34,44,270,350"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="Computer" 	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href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computer.htm</a:t>
            </a:r>
            <a:r>
              <a:rPr lang="de-CH" sz="2600" dirty="0">
                <a:latin typeface="Simplon Norm" panose="020B0500030000000000" pitchFamily="34" charset="77"/>
              </a:rPr>
              <a:t>"&gt;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area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shape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circle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coords</a:t>
            </a:r>
            <a:r>
              <a:rPr lang="de-CH" sz="2600" dirty="0">
                <a:latin typeface="Simplon Norm" panose="020B0500030000000000" pitchFamily="34" charset="77"/>
              </a:rPr>
              <a:t>="337,300,44"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="Coffee" 	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onclick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myFunction</a:t>
            </a:r>
            <a:r>
              <a:rPr lang="de-CH" sz="2600" dirty="0">
                <a:latin typeface="Simplon Norm" panose="020B0500030000000000" pitchFamily="34" charset="77"/>
              </a:rPr>
              <a:t>()"&gt;</a:t>
            </a:r>
            <a:br>
              <a:rPr lang="de-CH" sz="2600" dirty="0">
                <a:latin typeface="Simplon Norm" panose="020B0500030000000000" pitchFamily="34" charset="77"/>
              </a:rPr>
            </a:br>
            <a:r>
              <a:rPr lang="de-CH" sz="2600" dirty="0">
                <a:latin typeface="Simplon Norm" panose="020B0500030000000000" pitchFamily="34" charset="77"/>
              </a:rPr>
              <a:t> &lt;</a:t>
            </a:r>
            <a:r>
              <a:rPr lang="de-CH" sz="2600" dirty="0">
                <a:solidFill>
                  <a:srgbClr val="FF0000"/>
                </a:solidFill>
                <a:latin typeface="Simplon Norm" panose="020B0500030000000000" pitchFamily="34" charset="77"/>
              </a:rPr>
              <a:t>/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map</a:t>
            </a:r>
            <a:r>
              <a:rPr lang="de-CH" sz="2600" dirty="0">
                <a:latin typeface="Simplon Norm" panose="020B0500030000000000" pitchFamily="34" charset="77"/>
              </a:rPr>
              <a:t>&gt; </a:t>
            </a: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33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8DFF-F501-0E48-9372-7497747F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Area Tag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4F73E-5687-6748-898C-D8D54FC3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area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shape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i="1" dirty="0" err="1">
                <a:latin typeface="Simplon Norm Italic" panose="020B0500030000000000" pitchFamily="34" charset="77"/>
              </a:rPr>
              <a:t>shape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coords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i="1" dirty="0" err="1">
                <a:latin typeface="Simplon Norm Italic" panose="020B0500030000000000" pitchFamily="34" charset="77"/>
              </a:rPr>
              <a:t>coords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i="1" dirty="0" err="1">
                <a:latin typeface="Simplon Norm Italic" panose="020B0500030000000000" pitchFamily="34" charset="77"/>
              </a:rPr>
              <a:t>text</a:t>
            </a:r>
            <a:r>
              <a:rPr lang="de-CH" sz="2600" i="1" dirty="0">
                <a:latin typeface="Simplon Norm Italic" panose="020B0500030000000000" pitchFamily="34" charset="77"/>
              </a:rPr>
              <a:t>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href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i="1" dirty="0">
                <a:latin typeface="Simplon Norm Italic" panose="020B0500030000000000" pitchFamily="34" charset="77"/>
              </a:rPr>
              <a:t>link</a:t>
            </a:r>
            <a:r>
              <a:rPr lang="de-CH" sz="2600" dirty="0">
                <a:latin typeface="Simplon Norm" panose="020B0500030000000000" pitchFamily="34" charset="77"/>
              </a:rPr>
              <a:t>"&gt;</a:t>
            </a: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</a:t>
            </a:r>
            <a:endParaRPr lang="de-DE" sz="2600" dirty="0">
              <a:latin typeface="Simplon Norm" panose="020B0500030000000000" pitchFamily="34" charset="77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030CFB-EDAF-9A47-9C96-ED0DFA3B5D68}"/>
              </a:ext>
            </a:extLst>
          </p:cNvPr>
          <p:cNvSpPr/>
          <p:nvPr/>
        </p:nvSpPr>
        <p:spPr>
          <a:xfrm>
            <a:off x="1470664" y="2574235"/>
            <a:ext cx="4254275" cy="10734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err="1">
                <a:latin typeface="Simplon Norm" panose="020B0500030000000000" pitchFamily="34" charset="77"/>
              </a:rPr>
              <a:t>circle</a:t>
            </a:r>
            <a:r>
              <a:rPr lang="de-DE" sz="2000" dirty="0">
                <a:latin typeface="Simplon Norm" panose="020B0500030000000000" pitchFamily="34" charset="77"/>
              </a:rPr>
              <a:t>, </a:t>
            </a:r>
            <a:r>
              <a:rPr lang="de-DE" sz="2000" dirty="0" err="1">
                <a:latin typeface="Simplon Norm" panose="020B0500030000000000" pitchFamily="34" charset="77"/>
              </a:rPr>
              <a:t>coords</a:t>
            </a:r>
            <a:r>
              <a:rPr lang="de-DE" sz="2000" dirty="0">
                <a:latin typeface="Simplon Norm" panose="020B0500030000000000" pitchFamily="34" charset="77"/>
              </a:rPr>
              <a:t> = "x1,y1,radius"</a:t>
            </a:r>
          </a:p>
          <a:p>
            <a:r>
              <a:rPr lang="de-DE" sz="2000" dirty="0" err="1">
                <a:latin typeface="Simplon Norm" panose="020B0500030000000000" pitchFamily="34" charset="77"/>
              </a:rPr>
              <a:t>rect</a:t>
            </a:r>
            <a:r>
              <a:rPr lang="de-DE" sz="2000" dirty="0">
                <a:latin typeface="Simplon Norm" panose="020B0500030000000000" pitchFamily="34" charset="77"/>
              </a:rPr>
              <a:t>, </a:t>
            </a:r>
            <a:r>
              <a:rPr lang="de-DE" sz="2000" dirty="0" err="1">
                <a:latin typeface="Simplon Norm" panose="020B0500030000000000" pitchFamily="34" charset="77"/>
              </a:rPr>
              <a:t>coords</a:t>
            </a:r>
            <a:r>
              <a:rPr lang="de-DE" sz="2000" dirty="0">
                <a:latin typeface="Simplon Norm" panose="020B0500030000000000" pitchFamily="34" charset="77"/>
              </a:rPr>
              <a:t> = "x1,y1,x2,y2“ (diagonal)</a:t>
            </a:r>
          </a:p>
          <a:p>
            <a:r>
              <a:rPr lang="de-DE" sz="2000" dirty="0" err="1">
                <a:latin typeface="Simplon Norm" panose="020B0500030000000000" pitchFamily="34" charset="77"/>
              </a:rPr>
              <a:t>poly</a:t>
            </a:r>
            <a:r>
              <a:rPr lang="de-DE" sz="2000" dirty="0">
                <a:latin typeface="Simplon Norm" panose="020B0500030000000000" pitchFamily="34" charset="77"/>
              </a:rPr>
              <a:t>, </a:t>
            </a:r>
            <a:r>
              <a:rPr lang="de-DE" sz="2000" dirty="0" err="1">
                <a:latin typeface="Simplon Norm" panose="020B0500030000000000" pitchFamily="34" charset="77"/>
              </a:rPr>
              <a:t>coords</a:t>
            </a:r>
            <a:r>
              <a:rPr lang="de-DE" sz="2000" dirty="0">
                <a:latin typeface="Simplon Norm" panose="020B0500030000000000" pitchFamily="34" charset="77"/>
              </a:rPr>
              <a:t> = x1,y1, …,</a:t>
            </a:r>
            <a:r>
              <a:rPr lang="de-DE" sz="2000" dirty="0" err="1">
                <a:latin typeface="Simplon Norm" panose="020B0500030000000000" pitchFamily="34" charset="77"/>
              </a:rPr>
              <a:t>x</a:t>
            </a:r>
            <a:r>
              <a:rPr lang="de-DE" dirty="0" err="1">
                <a:latin typeface="Simplon Norm" panose="020B0500030000000000" pitchFamily="34" charset="77"/>
              </a:rPr>
              <a:t>n</a:t>
            </a:r>
            <a:r>
              <a:rPr lang="de-DE" sz="2000" dirty="0" err="1">
                <a:latin typeface="Simplon Norm" panose="020B0500030000000000" pitchFamily="34" charset="77"/>
              </a:rPr>
              <a:t>,y</a:t>
            </a:r>
            <a:r>
              <a:rPr lang="de-DE" sz="1600" dirty="0" err="1">
                <a:latin typeface="Simplon Norm" panose="020B0500030000000000" pitchFamily="34" charset="77"/>
              </a:rPr>
              <a:t>n</a:t>
            </a:r>
            <a:endParaRPr lang="de-DE" sz="2000" dirty="0">
              <a:latin typeface="Simplon Norm" panose="020B0500030000000000" pitchFamily="34" charset="77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D56AB5-F31B-E84E-B3AF-DB204FED309F}"/>
              </a:ext>
            </a:extLst>
          </p:cNvPr>
          <p:cNvCxnSpPr>
            <a:cxnSpLocks/>
          </p:cNvCxnSpPr>
          <p:nvPr/>
        </p:nvCxnSpPr>
        <p:spPr>
          <a:xfrm flipH="1">
            <a:off x="2564948" y="2228788"/>
            <a:ext cx="644576" cy="28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71DE72-E5B6-D14B-BF22-54A48568244A}"/>
              </a:ext>
            </a:extLst>
          </p:cNvPr>
          <p:cNvGrpSpPr/>
          <p:nvPr/>
        </p:nvGrpSpPr>
        <p:grpSpPr>
          <a:xfrm>
            <a:off x="4876471" y="3896369"/>
            <a:ext cx="2439058" cy="2352135"/>
            <a:chOff x="5262166" y="1828350"/>
            <a:chExt cx="4896397" cy="4721901"/>
          </a:xfrm>
        </p:grpSpPr>
        <p:pic>
          <p:nvPicPr>
            <p:cNvPr id="1026" name="Picture 2" descr="Workplace">
              <a:extLst>
                <a:ext uri="{FF2B5EF4-FFF2-40B4-BE49-F238E27FC236}">
                  <a16:creationId xmlns:a16="http://schemas.microsoft.com/office/drawing/2014/main" id="{C26C1966-DF59-454B-93CE-6C5B292DA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980" y="1896947"/>
              <a:ext cx="4850583" cy="45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D17C840-E0C0-B24B-92A9-21B6F2255E8E}"/>
                </a:ext>
              </a:extLst>
            </p:cNvPr>
            <p:cNvSpPr/>
            <p:nvPr/>
          </p:nvSpPr>
          <p:spPr>
            <a:xfrm>
              <a:off x="5734949" y="2412200"/>
              <a:ext cx="2862979" cy="36814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3A11851-6CF8-D84D-B665-92F9D27BEFEE}"/>
                </a:ext>
              </a:extLst>
            </p:cNvPr>
            <p:cNvSpPr txBox="1"/>
            <p:nvPr/>
          </p:nvSpPr>
          <p:spPr>
            <a:xfrm>
              <a:off x="5262166" y="1828350"/>
              <a:ext cx="1779891" cy="52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92D050"/>
                  </a:solidFill>
                  <a:latin typeface="Simplon Norm" panose="020B0500030000000000" pitchFamily="34" charset="77"/>
                </a:rPr>
                <a:t>x1,y1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497CE2F-0516-964E-BFEF-340B31B54080}"/>
                </a:ext>
              </a:extLst>
            </p:cNvPr>
            <p:cNvSpPr txBox="1"/>
            <p:nvPr/>
          </p:nvSpPr>
          <p:spPr>
            <a:xfrm>
              <a:off x="8450731" y="6025070"/>
              <a:ext cx="1450785" cy="52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92D050"/>
                  </a:solidFill>
                  <a:latin typeface="Simplon Norm" panose="020B0500030000000000" pitchFamily="34" charset="77"/>
                </a:rPr>
                <a:t>x2,y2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B4AD6AF-2F45-A543-A902-A2BB98F23299}"/>
              </a:ext>
            </a:extLst>
          </p:cNvPr>
          <p:cNvGrpSpPr/>
          <p:nvPr/>
        </p:nvGrpSpPr>
        <p:grpSpPr>
          <a:xfrm>
            <a:off x="1063005" y="3880359"/>
            <a:ext cx="3102349" cy="2326762"/>
            <a:chOff x="1063005" y="3880359"/>
            <a:chExt cx="3102349" cy="232676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FA4829C-9247-4D45-8EE2-FFF7C197F1AA}"/>
                </a:ext>
              </a:extLst>
            </p:cNvPr>
            <p:cNvGrpSpPr/>
            <p:nvPr/>
          </p:nvGrpSpPr>
          <p:grpSpPr>
            <a:xfrm>
              <a:off x="1063005" y="3880359"/>
              <a:ext cx="3102349" cy="2326762"/>
              <a:chOff x="1063005" y="3880359"/>
              <a:chExt cx="3102349" cy="2326762"/>
            </a:xfrm>
          </p:grpSpPr>
          <p:pic>
            <p:nvPicPr>
              <p:cNvPr id="1030" name="Picture 6" descr="Earth Facts | Surface, Atmosphere, Satellites, History &amp; Definition">
                <a:extLst>
                  <a:ext uri="{FF2B5EF4-FFF2-40B4-BE49-F238E27FC236}">
                    <a16:creationId xmlns:a16="http://schemas.microsoft.com/office/drawing/2014/main" id="{94925C0A-1A57-D146-94A8-F965D9312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3005" y="3880359"/>
                <a:ext cx="3102349" cy="2326762"/>
              </a:xfrm>
              <a:prstGeom prst="rect">
                <a:avLst/>
              </a:prstGeom>
              <a:solidFill>
                <a:srgbClr val="AB7942">
                  <a:alpha val="21000"/>
                </a:srgbClr>
              </a:solidFill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539590-AF1C-394A-B318-1C06D4E8FBE5}"/>
                  </a:ext>
                </a:extLst>
              </p:cNvPr>
              <p:cNvSpPr/>
              <p:nvPr/>
            </p:nvSpPr>
            <p:spPr>
              <a:xfrm>
                <a:off x="1627731" y="4057049"/>
                <a:ext cx="2018717" cy="1978858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CB844082-3AC4-864B-ACBF-AFDBC73770FA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H="1" flipV="1">
              <a:off x="2564948" y="5041892"/>
              <a:ext cx="1081500" cy="45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49FFC25-547A-DB4A-AD6C-DC7A76E5D46E}"/>
                </a:ext>
              </a:extLst>
            </p:cNvPr>
            <p:cNvSpPr txBox="1"/>
            <p:nvPr/>
          </p:nvSpPr>
          <p:spPr>
            <a:xfrm>
              <a:off x="2244847" y="4782828"/>
              <a:ext cx="7226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rgbClr val="92D050"/>
                  </a:solidFill>
                  <a:latin typeface="Simplon Norm" panose="020B0500030000000000" pitchFamily="34" charset="77"/>
                </a:rPr>
                <a:t>x1,y1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09DE83A-7298-FF41-8578-16BEB7E374E2}"/>
                </a:ext>
              </a:extLst>
            </p:cNvPr>
            <p:cNvSpPr txBox="1"/>
            <p:nvPr/>
          </p:nvSpPr>
          <p:spPr>
            <a:xfrm>
              <a:off x="2725608" y="5072351"/>
              <a:ext cx="7226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rgbClr val="92D050"/>
                  </a:solidFill>
                  <a:latin typeface="Simplon Norm" panose="020B0500030000000000" pitchFamily="34" charset="77"/>
                </a:rPr>
                <a:t>radius</a:t>
              </a:r>
              <a:endParaRPr lang="de-DE" sz="1100" dirty="0">
                <a:solidFill>
                  <a:srgbClr val="92D050"/>
                </a:solidFill>
                <a:latin typeface="Simplon Norm" panose="020B0500030000000000" pitchFamily="34" charset="77"/>
              </a:endParaRPr>
            </a:p>
          </p:txBody>
        </p:sp>
      </p:grp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0BC1FA70-6007-1F44-98CE-4602066E6FA9}"/>
              </a:ext>
            </a:extLst>
          </p:cNvPr>
          <p:cNvCxnSpPr/>
          <p:nvPr/>
        </p:nvCxnSpPr>
        <p:spPr>
          <a:xfrm>
            <a:off x="5111980" y="4187204"/>
            <a:ext cx="1426145" cy="18119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3D8FF9D-DAC4-C44D-A2AB-C90F4957219B}"/>
              </a:ext>
            </a:extLst>
          </p:cNvPr>
          <p:cNvGrpSpPr/>
          <p:nvPr/>
        </p:nvGrpSpPr>
        <p:grpSpPr>
          <a:xfrm>
            <a:off x="8423883" y="2760941"/>
            <a:ext cx="2297453" cy="3446180"/>
            <a:chOff x="8423883" y="2760941"/>
            <a:chExt cx="2297453" cy="3446180"/>
          </a:xfrm>
        </p:grpSpPr>
        <p:pic>
          <p:nvPicPr>
            <p:cNvPr id="1032" name="Picture 8" descr="French Food">
              <a:extLst>
                <a:ext uri="{FF2B5EF4-FFF2-40B4-BE49-F238E27FC236}">
                  <a16:creationId xmlns:a16="http://schemas.microsoft.com/office/drawing/2014/main" id="{14A5451D-7528-D644-8717-E86401732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883" y="2760941"/>
              <a:ext cx="2297453" cy="3446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0DE3716D-943F-4143-A9EE-A26222D29C15}"/>
                </a:ext>
              </a:extLst>
            </p:cNvPr>
            <p:cNvSpPr/>
            <p:nvPr/>
          </p:nvSpPr>
          <p:spPr>
            <a:xfrm>
              <a:off x="8608741" y="3378820"/>
              <a:ext cx="858644" cy="1215482"/>
            </a:xfrm>
            <a:custGeom>
              <a:avLst/>
              <a:gdLst>
                <a:gd name="connsiteX0" fmla="*/ 524108 w 858644"/>
                <a:gd name="connsiteY0" fmla="*/ 0 h 1215482"/>
                <a:gd name="connsiteX1" fmla="*/ 524108 w 858644"/>
                <a:gd name="connsiteY1" fmla="*/ 0 h 1215482"/>
                <a:gd name="connsiteX2" fmla="*/ 512957 w 858644"/>
                <a:gd name="connsiteY2" fmla="*/ 100360 h 1215482"/>
                <a:gd name="connsiteX3" fmla="*/ 490654 w 858644"/>
                <a:gd name="connsiteY3" fmla="*/ 122663 h 1215482"/>
                <a:gd name="connsiteX4" fmla="*/ 468352 w 858644"/>
                <a:gd name="connsiteY4" fmla="*/ 144965 h 1215482"/>
                <a:gd name="connsiteX5" fmla="*/ 468352 w 858644"/>
                <a:gd name="connsiteY5" fmla="*/ 144965 h 1215482"/>
                <a:gd name="connsiteX6" fmla="*/ 323386 w 858644"/>
                <a:gd name="connsiteY6" fmla="*/ 223024 h 1215482"/>
                <a:gd name="connsiteX7" fmla="*/ 22303 w 858644"/>
                <a:gd name="connsiteY7" fmla="*/ 713678 h 1215482"/>
                <a:gd name="connsiteX8" fmla="*/ 0 w 858644"/>
                <a:gd name="connsiteY8" fmla="*/ 1037063 h 1215482"/>
                <a:gd name="connsiteX9" fmla="*/ 122664 w 858644"/>
                <a:gd name="connsiteY9" fmla="*/ 1204331 h 1215482"/>
                <a:gd name="connsiteX10" fmla="*/ 234176 w 858644"/>
                <a:gd name="connsiteY10" fmla="*/ 1215482 h 1215482"/>
                <a:gd name="connsiteX11" fmla="*/ 535259 w 858644"/>
                <a:gd name="connsiteY11" fmla="*/ 1070517 h 1215482"/>
                <a:gd name="connsiteX12" fmla="*/ 780586 w 858644"/>
                <a:gd name="connsiteY12" fmla="*/ 780585 h 1215482"/>
                <a:gd name="connsiteX13" fmla="*/ 858644 w 858644"/>
                <a:gd name="connsiteY13" fmla="*/ 524107 h 1215482"/>
                <a:gd name="connsiteX14" fmla="*/ 858644 w 858644"/>
                <a:gd name="connsiteY14" fmla="*/ 200721 h 1215482"/>
                <a:gd name="connsiteX15" fmla="*/ 735981 w 858644"/>
                <a:gd name="connsiteY15" fmla="*/ 11151 h 1215482"/>
                <a:gd name="connsiteX16" fmla="*/ 524108 w 858644"/>
                <a:gd name="connsiteY16" fmla="*/ 0 h 121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8644" h="1215482">
                  <a:moveTo>
                    <a:pt x="524108" y="0"/>
                  </a:moveTo>
                  <a:lnTo>
                    <a:pt x="524108" y="0"/>
                  </a:lnTo>
                  <a:cubicBezTo>
                    <a:pt x="520391" y="33453"/>
                    <a:pt x="521813" y="67887"/>
                    <a:pt x="512957" y="100360"/>
                  </a:cubicBezTo>
                  <a:cubicBezTo>
                    <a:pt x="510191" y="110503"/>
                    <a:pt x="498088" y="115229"/>
                    <a:pt x="490654" y="122663"/>
                  </a:cubicBezTo>
                  <a:lnTo>
                    <a:pt x="468352" y="144965"/>
                  </a:lnTo>
                  <a:lnTo>
                    <a:pt x="468352" y="144965"/>
                  </a:lnTo>
                  <a:lnTo>
                    <a:pt x="323386" y="223024"/>
                  </a:lnTo>
                  <a:lnTo>
                    <a:pt x="22303" y="713678"/>
                  </a:lnTo>
                  <a:lnTo>
                    <a:pt x="0" y="1037063"/>
                  </a:lnTo>
                  <a:lnTo>
                    <a:pt x="122664" y="1204331"/>
                  </a:lnTo>
                  <a:lnTo>
                    <a:pt x="234176" y="1215482"/>
                  </a:lnTo>
                  <a:lnTo>
                    <a:pt x="535259" y="1070517"/>
                  </a:lnTo>
                  <a:lnTo>
                    <a:pt x="780586" y="780585"/>
                  </a:lnTo>
                  <a:lnTo>
                    <a:pt x="858644" y="524107"/>
                  </a:lnTo>
                  <a:lnTo>
                    <a:pt x="858644" y="200721"/>
                  </a:lnTo>
                  <a:lnTo>
                    <a:pt x="735981" y="11151"/>
                  </a:lnTo>
                  <a:lnTo>
                    <a:pt x="524108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298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5B9A7-2C17-CC4B-825C-7A44BBCE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Lecture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37FA0-1047-534A-835A-3AAD82BB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>
                <a:latin typeface="Simplon Norm" panose="020B0500030000000000" pitchFamily="34" charset="77"/>
              </a:rPr>
              <a:t>2 </a:t>
            </a:r>
            <a:r>
              <a:rPr lang="de-DE" sz="2600" dirty="0" err="1">
                <a:latin typeface="Simplon Norm" panose="020B0500030000000000" pitchFamily="34" charset="77"/>
              </a:rPr>
              <a:t>hours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teaching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with</a:t>
            </a:r>
            <a:r>
              <a:rPr lang="de-DE" sz="2600" dirty="0">
                <a:latin typeface="Simplon Norm" panose="020B0500030000000000" pitchFamily="34" charset="77"/>
              </a:rPr>
              <a:t> 10 min. break in </a:t>
            </a:r>
            <a:r>
              <a:rPr lang="de-DE" sz="2600" dirty="0" err="1">
                <a:latin typeface="Simplon Norm" panose="020B0500030000000000" pitchFamily="34" charset="77"/>
              </a:rPr>
              <a:t>between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>
                <a:latin typeface="Simplon Norm" panose="020B0500030000000000" pitchFamily="34" charset="77"/>
              </a:rPr>
              <a:t>2x 10 min. </a:t>
            </a:r>
            <a:r>
              <a:rPr lang="de-DE" sz="2600" dirty="0" err="1">
                <a:latin typeface="Simplon Norm" panose="020B0500030000000000" pitchFamily="34" charset="77"/>
              </a:rPr>
              <a:t>exercises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and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discussions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 err="1">
                <a:latin typeface="Simplon Norm" panose="020B0500030000000000" pitchFamily="34" charset="77"/>
              </a:rPr>
              <a:t>Ask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questions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any</a:t>
            </a:r>
            <a:r>
              <a:rPr lang="de-DE" sz="2600" dirty="0">
                <a:latin typeface="Simplon Norm" panose="020B0500030000000000" pitchFamily="34" charset="77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87414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79C71-3537-3A4C-BD26-FB092DA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Figure</a:t>
            </a:r>
            <a:r>
              <a:rPr lang="de-DE" dirty="0">
                <a:latin typeface="Simplon Norm" panose="020B0500030000000000" pitchFamily="34" charset="77"/>
              </a:rPr>
              <a:t> Tag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7095FAF-8255-F149-9813-F1D6EE2A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279678"/>
              </p:ext>
            </p:extLst>
          </p:nvPr>
        </p:nvGraphicFramePr>
        <p:xfrm>
          <a:off x="838200" y="1825624"/>
          <a:ext cx="10515600" cy="303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69660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9869888"/>
                    </a:ext>
                  </a:extLst>
                </a:gridCol>
              </a:tblGrid>
              <a:tr h="3036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" panose="020B0500030000000000" pitchFamily="34" charset="77"/>
                        </a:rPr>
                        <a:t>&lt;p&gt;</a:t>
                      </a:r>
                      <a:r>
                        <a:rPr lang="de-CH" sz="18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some</a:t>
                      </a:r>
                      <a:r>
                        <a:rPr lang="de-CH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 </a:t>
                      </a:r>
                      <a:r>
                        <a:rPr lang="de-CH" sz="18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CH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" panose="020B0500030000000000" pitchFamily="34" charset="77"/>
                        </a:rPr>
                        <a:t>&lt;/p&gt;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800" dirty="0">
                        <a:latin typeface="Simplon Norm" panose="020B0500030000000000" pitchFamily="34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CH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figure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&gt;</a:t>
                      </a:r>
                      <a:br>
                        <a:rPr lang="de-CH" sz="1800" dirty="0">
                          <a:latin typeface="Simplon Norm" panose="020B0500030000000000" pitchFamily="34" charset="77"/>
                        </a:rPr>
                      </a:br>
                      <a:r>
                        <a:rPr lang="de-CH" sz="1800" dirty="0">
                          <a:latin typeface="Simplon Norm" panose="020B0500030000000000" pitchFamily="34" charset="77"/>
                        </a:rPr>
                        <a:t>  &lt;</a:t>
                      </a:r>
                      <a:r>
                        <a:rPr lang="de-CH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 </a:t>
                      </a:r>
                      <a:r>
                        <a:rPr lang="de-CH" sz="18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url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" </a:t>
                      </a:r>
                      <a:r>
                        <a:rPr lang="de-CH" sz="18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alt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"&gt;</a:t>
                      </a:r>
                      <a:br>
                        <a:rPr lang="de-CH" sz="1800" dirty="0">
                          <a:latin typeface="Simplon Norm" panose="020B0500030000000000" pitchFamily="34" charset="77"/>
                        </a:rPr>
                      </a:br>
                      <a:r>
                        <a:rPr lang="de-CH" sz="1800" dirty="0">
                          <a:latin typeface="Simplon Norm" panose="020B0500030000000000" pitchFamily="34" charset="77"/>
                        </a:rPr>
                        <a:t>  &lt;</a:t>
                      </a:r>
                      <a:r>
                        <a:rPr lang="de-CH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figcaption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&gt;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caption</a:t>
                      </a:r>
                      <a:r>
                        <a:rPr lang="de-CH" sz="1800" i="1" dirty="0">
                          <a:latin typeface="Simplon Norm Italic" panose="020B0500030000000000" pitchFamily="34" charset="77"/>
                        </a:rPr>
                        <a:t> 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&lt;/</a:t>
                      </a:r>
                      <a:r>
                        <a:rPr lang="de-CH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figcaption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&gt;</a:t>
                      </a:r>
                      <a:br>
                        <a:rPr lang="de-CH" sz="1800" dirty="0">
                          <a:latin typeface="Simplon Norm" panose="020B0500030000000000" pitchFamily="34" charset="77"/>
                        </a:rPr>
                      </a:b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&lt;/</a:t>
                      </a:r>
                      <a:r>
                        <a:rPr lang="de-CH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figure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" panose="020B0500030000000000" pitchFamily="34" charset="77"/>
                        </a:rPr>
                        <a:t>&lt;p&gt;</a:t>
                      </a:r>
                      <a:r>
                        <a:rPr lang="de-CH" sz="18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some</a:t>
                      </a:r>
                      <a:r>
                        <a:rPr lang="de-CH" sz="1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 </a:t>
                      </a:r>
                      <a:r>
                        <a:rPr lang="de-CH" sz="1800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CH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implon Norm" panose="020B0500030000000000" pitchFamily="34" charset="77"/>
                        </a:rPr>
                        <a:t>&lt;/p&gt;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  <a:latin typeface="Simplon Norm" panose="020B0500030000000000" pitchFamily="34" charset="77"/>
                      </a:endParaRPr>
                    </a:p>
                    <a:p>
                      <a:endParaRPr lang="de-DE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DE" dirty="0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div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   &lt;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url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" </a:t>
                      </a:r>
                      <a:r>
                        <a:rPr lang="de-DE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alt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CH" sz="1800" dirty="0">
                          <a:latin typeface="Simplon Norm" panose="020B0500030000000000" pitchFamily="34" charset="77"/>
                        </a:rPr>
                        <a:t>"&gt;</a:t>
                      </a:r>
                      <a:endParaRPr lang="de-DE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   &lt;</a:t>
                      </a:r>
                      <a:r>
                        <a:rPr lang="de-DE" dirty="0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p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&gt;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caption</a:t>
                      </a:r>
                      <a:r>
                        <a:rPr lang="de-CH" sz="1800" i="1" dirty="0">
                          <a:latin typeface="Simplon Norm Italic" panose="020B0500030000000000" pitchFamily="34" charset="77"/>
                        </a:rPr>
                        <a:t> </a:t>
                      </a:r>
                      <a:r>
                        <a:rPr lang="de-CH" sz="1800" i="1" dirty="0" err="1">
                          <a:latin typeface="Simplon Norm Italic" panose="020B0500030000000000" pitchFamily="34" charset="77"/>
                        </a:rPr>
                        <a:t>text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   &lt;</a:t>
                      </a:r>
                      <a:r>
                        <a:rPr lang="de-DE" dirty="0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/p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DE" dirty="0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/div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6613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6A6CD82-2879-C241-839D-D5C6763876BC}"/>
              </a:ext>
            </a:extLst>
          </p:cNvPr>
          <p:cNvSpPr txBox="1"/>
          <p:nvPr/>
        </p:nvSpPr>
        <p:spPr>
          <a:xfrm>
            <a:off x="1639229" y="4861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28" name="Picture 4" descr="Image with figure tag">
            <a:extLst>
              <a:ext uri="{FF2B5EF4-FFF2-40B4-BE49-F238E27FC236}">
                <a16:creationId xmlns:a16="http://schemas.microsoft.com/office/drawing/2014/main" id="{B65E18D7-0DA1-5145-8154-BCA87E07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5965"/>
            <a:ext cx="43632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without figure tag">
            <a:extLst>
              <a:ext uri="{FF2B5EF4-FFF2-40B4-BE49-F238E27FC236}">
                <a16:creationId xmlns:a16="http://schemas.microsoft.com/office/drawing/2014/main" id="{FA4E791A-F9F5-8B4A-A7E2-EA734E08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96" y="3580210"/>
            <a:ext cx="436319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0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79C71-3537-3A4C-BD26-FB092DA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Figure</a:t>
            </a:r>
            <a:r>
              <a:rPr lang="de-DE" dirty="0">
                <a:latin typeface="Simplon Norm" panose="020B0500030000000000" pitchFamily="34" charset="77"/>
              </a:rPr>
              <a:t> Tag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5D78AD-CCAA-1646-B414-4F1FDDBEE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412983"/>
              </p:ext>
            </p:extLst>
          </p:nvPr>
        </p:nvGraphicFramePr>
        <p:xfrm>
          <a:off x="838200" y="1825625"/>
          <a:ext cx="1051560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69011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0160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figure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 {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border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: 1px #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cccccc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 solid;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padding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: 4px;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margin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auto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  <a:p>
                      <a:endParaRPr lang="de-DE" sz="1800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sz="1800" b="1" dirty="0">
                          <a:latin typeface="Simplon Norm Bold" panose="020B0500030000000000" pitchFamily="34" charset="77"/>
                        </a:rPr>
                        <a:t>Default:</a:t>
                      </a:r>
                    </a:p>
                    <a:p>
                      <a:r>
                        <a:rPr lang="de-CH" sz="1800" b="0" i="0" kern="1200" dirty="0" err="1">
                          <a:solidFill>
                            <a:srgbClr val="FF000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figure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{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 </a:t>
                      </a:r>
                      <a:r>
                        <a:rPr lang="de-CH" sz="1800" b="0" i="0" kern="1200" dirty="0" err="1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display</a:t>
                      </a:r>
                      <a:r>
                        <a:rPr lang="de-CH" sz="1800" b="0" i="0" kern="1200" dirty="0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: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block;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 </a:t>
                      </a:r>
                      <a:r>
                        <a:rPr lang="de-CH" sz="1800" b="0" i="0" kern="1200" dirty="0" err="1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margin</a:t>
                      </a:r>
                      <a:r>
                        <a:rPr lang="de-CH" sz="1800" b="0" i="0" kern="1200" dirty="0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-top: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1em;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 </a:t>
                      </a:r>
                      <a:r>
                        <a:rPr lang="de-CH" sz="1800" b="0" i="0" kern="1200" dirty="0" err="1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margin-bottom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: 1em;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 </a:t>
                      </a:r>
                      <a:r>
                        <a:rPr lang="de-CH" sz="1800" b="0" i="0" kern="1200" dirty="0" err="1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margin-left</a:t>
                      </a:r>
                      <a:r>
                        <a:rPr lang="de-CH" sz="1800" b="0" i="0" kern="1200" dirty="0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: 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40px;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  </a:t>
                      </a:r>
                      <a:r>
                        <a:rPr lang="de-CH" sz="1800" b="0" i="0" kern="1200" dirty="0" err="1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margin-right</a:t>
                      </a:r>
                      <a:r>
                        <a:rPr lang="de-CH" sz="1800" b="0" i="0" kern="1200" dirty="0">
                          <a:solidFill>
                            <a:srgbClr val="0070C0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: </a:t>
                      </a: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40px;</a:t>
                      </a:r>
                      <a:b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</a:br>
                      <a:r>
                        <a:rPr lang="de-CH" sz="1800" b="0" i="0" kern="1200" dirty="0">
                          <a:solidFill>
                            <a:schemeClr val="tx1"/>
                          </a:solidFill>
                          <a:effectLst/>
                          <a:latin typeface="Simplon Norm" panose="020B0500030000000000" pitchFamily="34" charset="77"/>
                          <a:ea typeface="+mn-ea"/>
                          <a:cs typeface="+mn-cs"/>
                        </a:rPr>
                        <a:t>}</a:t>
                      </a:r>
                      <a:endParaRPr lang="de-DE" sz="18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figcaption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 {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background-color: 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black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color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white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font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-style: 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italic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padding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2px;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  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text-</a:t>
                      </a:r>
                      <a:r>
                        <a:rPr lang="de-DE" sz="2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align</a:t>
                      </a:r>
                      <a:r>
                        <a:rPr lang="de-DE" sz="2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center</a:t>
                      </a:r>
                      <a:r>
                        <a:rPr lang="de-DE" sz="2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  <a:p>
                      <a:endParaRPr lang="de-DE" sz="1800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sz="1800" b="1" dirty="0">
                          <a:latin typeface="Simplon Norm Bold" panose="020B0500030000000000" pitchFamily="34" charset="77"/>
                        </a:rPr>
                        <a:t>Default: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solidFill>
                            <a:srgbClr val="FF0000"/>
                          </a:solidFill>
                          <a:latin typeface="Simplon Norm" panose="020B0500030000000000" pitchFamily="34" charset="77"/>
                        </a:rPr>
                        <a:t>figcaption</a:t>
                      </a:r>
                      <a:r>
                        <a:rPr lang="de-DE" sz="1800" dirty="0">
                          <a:latin typeface="Simplon Norm" panose="020B0500030000000000" pitchFamily="34" charset="77"/>
                        </a:rPr>
                        <a:t> {</a:t>
                      </a:r>
                      <a:br>
                        <a:rPr lang="de-DE" sz="1800" dirty="0">
                          <a:latin typeface="Simplon Norm" panose="020B0500030000000000" pitchFamily="34" charset="77"/>
                        </a:rPr>
                      </a:br>
                      <a:r>
                        <a:rPr lang="de-DE" sz="1800" dirty="0">
                          <a:latin typeface="Simplon Norm" panose="020B0500030000000000" pitchFamily="34" charset="77"/>
                        </a:rPr>
                        <a:t>  </a:t>
                      </a:r>
                      <a:r>
                        <a:rPr lang="de-DE" sz="18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display</a:t>
                      </a:r>
                      <a:r>
                        <a:rPr lang="de-DE" sz="18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 </a:t>
                      </a:r>
                      <a:r>
                        <a:rPr lang="de-DE" sz="1800" dirty="0">
                          <a:latin typeface="Simplon Norm" panose="020B0500030000000000" pitchFamily="34" charset="77"/>
                        </a:rPr>
                        <a:t>block;</a:t>
                      </a:r>
                      <a:br>
                        <a:rPr lang="de-DE" sz="1800" dirty="0">
                          <a:latin typeface="Simplon Norm" panose="020B0500030000000000" pitchFamily="34" charset="77"/>
                        </a:rPr>
                      </a:br>
                      <a:r>
                        <a:rPr lang="de-DE" sz="18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2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8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F6DC32-1C3D-4448-97A4-933A57237D98}"/>
              </a:ext>
            </a:extLst>
          </p:cNvPr>
          <p:cNvSpPr txBox="1"/>
          <p:nvPr/>
        </p:nvSpPr>
        <p:spPr>
          <a:xfrm>
            <a:off x="1808357" y="3075057"/>
            <a:ext cx="857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latin typeface="Simplon Norm" panose="020B0500030000000000" pitchFamily="34" charset="77"/>
              </a:rPr>
              <a:t>Which</a:t>
            </a:r>
            <a:r>
              <a:rPr lang="de-DE" sz="4000" dirty="0">
                <a:latin typeface="Simplon Norm" panose="020B0500030000000000" pitchFamily="34" charset="77"/>
              </a:rPr>
              <a:t> </a:t>
            </a:r>
            <a:r>
              <a:rPr lang="de-DE" sz="4000" dirty="0" err="1">
                <a:latin typeface="Simplon Norm" panose="020B0500030000000000" pitchFamily="34" charset="77"/>
              </a:rPr>
              <a:t>image</a:t>
            </a:r>
            <a:r>
              <a:rPr lang="de-DE" sz="4000" dirty="0">
                <a:latin typeface="Simplon Norm" panose="020B0500030000000000" pitchFamily="34" charset="77"/>
              </a:rPr>
              <a:t> </a:t>
            </a:r>
            <a:r>
              <a:rPr lang="de-DE" sz="4000" dirty="0" err="1">
                <a:latin typeface="Simplon Norm" panose="020B0500030000000000" pitchFamily="34" charset="77"/>
              </a:rPr>
              <a:t>editing</a:t>
            </a:r>
            <a:r>
              <a:rPr lang="de-DE" sz="4000" dirty="0">
                <a:latin typeface="Simplon Norm" panose="020B0500030000000000" pitchFamily="34" charset="77"/>
              </a:rPr>
              <a:t> </a:t>
            </a:r>
            <a:r>
              <a:rPr lang="de-DE" sz="4000" dirty="0" err="1">
                <a:latin typeface="Simplon Norm" panose="020B0500030000000000" pitchFamily="34" charset="77"/>
              </a:rPr>
              <a:t>tool</a:t>
            </a:r>
            <a:r>
              <a:rPr lang="de-DE" sz="4000" dirty="0">
                <a:latin typeface="Simplon Norm" panose="020B0500030000000000" pitchFamily="34" charset="77"/>
              </a:rPr>
              <a:t> do </a:t>
            </a:r>
            <a:r>
              <a:rPr lang="de-DE" sz="4000" dirty="0" err="1">
                <a:latin typeface="Simplon Norm" panose="020B0500030000000000" pitchFamily="34" charset="77"/>
              </a:rPr>
              <a:t>you</a:t>
            </a:r>
            <a:r>
              <a:rPr lang="de-DE" sz="4000" dirty="0">
                <a:latin typeface="Simplon Norm" panose="020B0500030000000000" pitchFamily="34" charset="77"/>
              </a:rPr>
              <a:t> </a:t>
            </a:r>
            <a:r>
              <a:rPr lang="de-DE" sz="4000" dirty="0" err="1">
                <a:latin typeface="Simplon Norm" panose="020B0500030000000000" pitchFamily="34" charset="77"/>
              </a:rPr>
              <a:t>use</a:t>
            </a:r>
            <a:r>
              <a:rPr lang="de-DE" sz="4000" dirty="0">
                <a:latin typeface="Simplon Norm" panose="020B0500030000000000" pitchFamily="34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217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6D41-CB63-564C-BA2B-7EB37F77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</a:t>
            </a:r>
            <a:r>
              <a:rPr lang="de-DE" dirty="0" err="1">
                <a:latin typeface="Simplon Norm" panose="020B0500030000000000" pitchFamily="34" charset="77"/>
              </a:rPr>
              <a:t>Editing</a:t>
            </a:r>
            <a:r>
              <a:rPr lang="de-DE" dirty="0">
                <a:latin typeface="Simplon Norm" panose="020B0500030000000000" pitchFamily="34" charset="77"/>
              </a:rPr>
              <a:t> Tools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85B6D1A-6555-074F-BFB8-7DA559DB9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91121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800616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0753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200" b="1" dirty="0">
                          <a:latin typeface="Simplon Norm Bold" panose="020B0500030000000000" pitchFamily="34" charset="77"/>
                        </a:rPr>
                        <a:t>Free</a:t>
                      </a:r>
                      <a:endParaRPr lang="de-DE" sz="2600" b="1" dirty="0">
                        <a:latin typeface="Simplon Norm Bold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b="1" dirty="0">
                          <a:latin typeface="Simplon Norm Bold" panose="020B0500030000000000" pitchFamily="34" charset="77"/>
                        </a:rPr>
                        <a:t>Fee-</a:t>
                      </a:r>
                      <a:r>
                        <a:rPr lang="de-DE" sz="3200" b="1" dirty="0" err="1">
                          <a:latin typeface="Simplon Norm Bold" panose="020B0500030000000000" pitchFamily="34" charset="77"/>
                        </a:rPr>
                        <a:t>based</a:t>
                      </a:r>
                      <a:endParaRPr lang="de-DE" sz="3200" b="1" dirty="0">
                        <a:latin typeface="Simplon Norm Bold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0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Gimp</a:t>
                      </a:r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Adobe Photoshop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Canva</a:t>
                      </a:r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600" dirty="0">
                          <a:latin typeface="Simplon Norm" panose="020B0500030000000000" pitchFamily="34" charset="77"/>
                        </a:rPr>
                        <a:t>Adobe Illustrator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1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Paint.NET</a:t>
                      </a:r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82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Pixlr</a:t>
                      </a:r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600" dirty="0" err="1">
                          <a:latin typeface="Simplon Norm" panose="020B0500030000000000" pitchFamily="34" charset="77"/>
                        </a:rPr>
                        <a:t>Lunapic</a:t>
                      </a:r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4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7F56-7A37-C04D-A19C-A52E2155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Images in </a:t>
            </a:r>
            <a:r>
              <a:rPr lang="de-DE" dirty="0" err="1">
                <a:latin typeface="Simplon Norm" panose="020B0500030000000000" pitchFamily="34" charset="77"/>
              </a:rPr>
              <a:t>Responsive</a:t>
            </a:r>
            <a:r>
              <a:rPr lang="de-DE" dirty="0">
                <a:latin typeface="Simplon Norm" panose="020B0500030000000000" pitchFamily="34" charset="77"/>
              </a:rPr>
              <a:t> Designs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65EFB-44EB-534A-A186-B808224C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meta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name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viewport</a:t>
            </a:r>
            <a:r>
              <a:rPr lang="de-DE" sz="2600" dirty="0">
                <a:latin typeface="Simplon Norm" panose="020B0500030000000000" pitchFamily="34" charset="77"/>
              </a:rPr>
              <a:t>" 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content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width</a:t>
            </a:r>
            <a:r>
              <a:rPr lang="de-DE" sz="2600" dirty="0">
                <a:latin typeface="Simplon Norm" panose="020B0500030000000000" pitchFamily="34" charset="77"/>
              </a:rPr>
              <a:t>=</a:t>
            </a:r>
            <a:r>
              <a:rPr lang="de-DE" sz="2600" dirty="0" err="1">
                <a:latin typeface="Simplon Norm" panose="020B0500030000000000" pitchFamily="34" charset="77"/>
              </a:rPr>
              <a:t>device-width</a:t>
            </a:r>
            <a:r>
              <a:rPr lang="de-DE" sz="2600" dirty="0">
                <a:latin typeface="Simplon Norm" panose="020B0500030000000000" pitchFamily="34" charset="77"/>
              </a:rPr>
              <a:t>, initial-</a:t>
            </a:r>
            <a:r>
              <a:rPr lang="de-DE" sz="2600" dirty="0" err="1">
                <a:latin typeface="Simplon Norm" panose="020B0500030000000000" pitchFamily="34" charset="77"/>
              </a:rPr>
              <a:t>scale</a:t>
            </a:r>
            <a:r>
              <a:rPr lang="de-DE" sz="2600" dirty="0">
                <a:latin typeface="Simplon Norm" panose="020B0500030000000000" pitchFamily="34" charset="77"/>
              </a:rPr>
              <a:t>=1"&gt;</a:t>
            </a: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srcset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elva-fairy-small.jpg</a:t>
            </a:r>
            <a:r>
              <a:rPr lang="de-DE" sz="2600" dirty="0">
                <a:latin typeface="Simplon Norm" panose="020B0500030000000000" pitchFamily="34" charset="77"/>
              </a:rPr>
              <a:t> 480w, 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	  </a:t>
            </a:r>
            <a:r>
              <a:rPr lang="de-DE" sz="2600" dirty="0" err="1">
                <a:latin typeface="Simplon Norm" panose="020B0500030000000000" pitchFamily="34" charset="77"/>
              </a:rPr>
              <a:t>elva-fairy-medium.jpg</a:t>
            </a:r>
            <a:r>
              <a:rPr lang="de-DE" sz="2600" dirty="0">
                <a:latin typeface="Simplon Norm" panose="020B0500030000000000" pitchFamily="34" charset="77"/>
              </a:rPr>
              <a:t> 800w,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	  </a:t>
            </a:r>
            <a:r>
              <a:rPr lang="de-DE" sz="2600" dirty="0" err="1">
                <a:latin typeface="Simplon Norm" panose="020B0500030000000000" pitchFamily="34" charset="77"/>
              </a:rPr>
              <a:t>elva-fairy-large.jpg</a:t>
            </a:r>
            <a:r>
              <a:rPr lang="de-DE" sz="2600" dirty="0">
                <a:latin typeface="Simplon Norm" panose="020B0500030000000000" pitchFamily="34" charset="77"/>
              </a:rPr>
              <a:t> 1200w " 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sizes</a:t>
            </a:r>
            <a:r>
              <a:rPr lang="de-DE" sz="2600" dirty="0">
                <a:latin typeface="Simplon Norm" panose="020B0500030000000000" pitchFamily="34" charset="77"/>
              </a:rPr>
              <a:t>="(</a:t>
            </a:r>
            <a:r>
              <a:rPr lang="de-DE" sz="2600" dirty="0" err="1">
                <a:latin typeface="Simplon Norm" panose="020B0500030000000000" pitchFamily="34" charset="77"/>
              </a:rPr>
              <a:t>max-width</a:t>
            </a:r>
            <a:r>
              <a:rPr lang="de-DE" sz="2600" dirty="0">
                <a:latin typeface="Simplon Norm" panose="020B0500030000000000" pitchFamily="34" charset="77"/>
              </a:rPr>
              <a:t>: 600px) 480px, 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	   800px" 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src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elva-fairy.jpg</a:t>
            </a:r>
            <a:r>
              <a:rPr lang="de-DE" sz="2600" dirty="0">
                <a:latin typeface="Simplon Norm" panose="020B0500030000000000" pitchFamily="34" charset="77"/>
              </a:rPr>
              <a:t>" </a:t>
            </a:r>
          </a:p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	</a:t>
            </a:r>
            <a:r>
              <a:rPr lang="de-DE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alt</a:t>
            </a:r>
            <a:r>
              <a:rPr lang="de-DE" sz="2600" dirty="0">
                <a:latin typeface="Simplon Norm" panose="020B0500030000000000" pitchFamily="34" charset="77"/>
              </a:rPr>
              <a:t>="Elva </a:t>
            </a:r>
            <a:r>
              <a:rPr lang="de-DE" sz="2600" dirty="0" err="1">
                <a:latin typeface="Simplon Norm" panose="020B0500030000000000" pitchFamily="34" charset="77"/>
              </a:rPr>
              <a:t>dressed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as</a:t>
            </a:r>
            <a:r>
              <a:rPr lang="de-DE" sz="2600" dirty="0">
                <a:latin typeface="Simplon Norm" panose="020B0500030000000000" pitchFamily="34" charset="77"/>
              </a:rPr>
              <a:t> a </a:t>
            </a:r>
            <a:r>
              <a:rPr lang="de-DE" sz="2600" dirty="0" err="1">
                <a:latin typeface="Simplon Norm" panose="020B0500030000000000" pitchFamily="34" charset="77"/>
              </a:rPr>
              <a:t>fairy</a:t>
            </a:r>
            <a:r>
              <a:rPr lang="de-DE" sz="2600" dirty="0">
                <a:latin typeface="Simplon Norm" panose="020B0500030000000000" pitchFamily="34" charset="7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15271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28DFF-F501-0E48-9372-7497747F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Images in </a:t>
            </a:r>
            <a:r>
              <a:rPr lang="de-DE" dirty="0" err="1">
                <a:latin typeface="Simplon Norm" panose="020B0500030000000000" pitchFamily="34" charset="77"/>
              </a:rPr>
              <a:t>Responsive</a:t>
            </a:r>
            <a:r>
              <a:rPr lang="de-DE" dirty="0">
                <a:latin typeface="Simplon Norm" panose="020B0500030000000000" pitchFamily="34" charset="77"/>
              </a:rPr>
              <a:t> Designs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4F73E-5687-6748-898C-D8D54FC3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picture</a:t>
            </a:r>
            <a:r>
              <a:rPr lang="de-CH" sz="2600" dirty="0">
                <a:latin typeface="Simplon Norm" panose="020B0500030000000000" pitchFamily="34" charset="77"/>
              </a:rPr>
              <a:t>&gt;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source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media</a:t>
            </a:r>
            <a:r>
              <a:rPr lang="de-CH" sz="2600" dirty="0">
                <a:latin typeface="Simplon Norm" panose="020B0500030000000000" pitchFamily="34" charset="77"/>
              </a:rPr>
              <a:t>="(</a:t>
            </a:r>
            <a:r>
              <a:rPr lang="de-CH" sz="2600" dirty="0" err="1">
                <a:latin typeface="Simplon Norm" panose="020B0500030000000000" pitchFamily="34" charset="77"/>
              </a:rPr>
              <a:t>max-width</a:t>
            </a:r>
            <a:r>
              <a:rPr lang="de-CH" sz="2600" dirty="0">
                <a:latin typeface="Simplon Norm" panose="020B0500030000000000" pitchFamily="34" charset="77"/>
              </a:rPr>
              <a:t>: 799px)"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	    </a:t>
            </a:r>
            <a:r>
              <a:rPr lang="de-CH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srcset</a:t>
            </a:r>
            <a:r>
              <a:rPr lang="de-CH" sz="2600" dirty="0">
                <a:latin typeface="Simplon Norm" panose="020B0500030000000000" pitchFamily="34" charset="77"/>
              </a:rPr>
              <a:t>="elva-480w-close-portrait.jpg"&gt;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source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media</a:t>
            </a:r>
            <a:r>
              <a:rPr lang="de-CH" sz="2600" dirty="0">
                <a:latin typeface="Simplon Norm" panose="020B0500030000000000" pitchFamily="34" charset="77"/>
              </a:rPr>
              <a:t>="(min-</a:t>
            </a:r>
            <a:r>
              <a:rPr lang="de-CH" sz="2600" dirty="0" err="1">
                <a:latin typeface="Simplon Norm" panose="020B0500030000000000" pitchFamily="34" charset="77"/>
              </a:rPr>
              <a:t>width</a:t>
            </a:r>
            <a:r>
              <a:rPr lang="de-CH" sz="2600" dirty="0">
                <a:latin typeface="Simplon Norm" panose="020B0500030000000000" pitchFamily="34" charset="77"/>
              </a:rPr>
              <a:t>: 800px)"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	    </a:t>
            </a:r>
            <a:r>
              <a:rPr lang="de-CH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srcset</a:t>
            </a:r>
            <a:r>
              <a:rPr lang="de-CH" sz="2600" dirty="0">
                <a:latin typeface="Simplon Norm" panose="020B0500030000000000" pitchFamily="34" charset="77"/>
              </a:rPr>
              <a:t>="elva-800w.jpg"&gt; 	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="elva-800w.jpg"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           </a:t>
            </a:r>
            <a:r>
              <a:rPr lang="de-CH" sz="2600" dirty="0">
                <a:solidFill>
                  <a:srgbClr val="0070C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="Chris </a:t>
            </a:r>
            <a:r>
              <a:rPr lang="de-CH" sz="2600" dirty="0" err="1">
                <a:latin typeface="Simplon Norm" panose="020B0500030000000000" pitchFamily="34" charset="77"/>
              </a:rPr>
              <a:t>standing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up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holding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his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daughter</a:t>
            </a:r>
            <a:r>
              <a:rPr lang="de-CH" sz="2600" dirty="0">
                <a:latin typeface="Simplon Norm" panose="020B0500030000000000" pitchFamily="34" charset="77"/>
              </a:rPr>
              <a:t> Elva"&gt; </a:t>
            </a: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&lt;/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picture</a:t>
            </a:r>
            <a:r>
              <a:rPr lang="de-CH" sz="2600" dirty="0">
                <a:latin typeface="Simplon Norm" panose="020B0500030000000000" pitchFamily="34" charset="77"/>
              </a:rPr>
              <a:t>&gt;</a:t>
            </a:r>
          </a:p>
          <a:p>
            <a:pPr marL="0" indent="0">
              <a:buNone/>
            </a:pPr>
            <a:endParaRPr lang="de-CH" sz="1800" dirty="0">
              <a:latin typeface="Simplon Norm" panose="020B0500030000000000" pitchFamily="34" charset="77"/>
              <a:hlinkClick r:id="rId3"/>
            </a:endParaRPr>
          </a:p>
          <a:p>
            <a:pPr marL="0" indent="0">
              <a:buNone/>
            </a:pPr>
            <a:r>
              <a:rPr lang="de-CH" sz="1800" dirty="0">
                <a:latin typeface="Simplon Norm" panose="020B0500030000000000" pitchFamily="34" charset="77"/>
                <a:hlinkClick r:id="rId3"/>
              </a:rPr>
              <a:t>https://developer.mozilla.org/en-US/docs/Learn/HTML/Multimedia_and_embedding/Responsive_images</a:t>
            </a:r>
            <a:endParaRPr lang="de-CH" sz="2600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514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7F56-7A37-C04D-A19C-A52E2155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Responsive</a:t>
            </a:r>
            <a:r>
              <a:rPr lang="de-DE" dirty="0">
                <a:latin typeface="Simplon Norm" panose="020B0500030000000000" pitchFamily="34" charset="77"/>
              </a:rPr>
              <a:t> Designs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65EFB-44EB-534A-A186-B808224C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meta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name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viewport</a:t>
            </a:r>
            <a:r>
              <a:rPr lang="de-DE" sz="2600" dirty="0">
                <a:latin typeface="Simplon Norm" panose="020B0500030000000000" pitchFamily="34" charset="77"/>
              </a:rPr>
              <a:t>" </a:t>
            </a:r>
            <a:r>
              <a:rPr lang="de-DE" sz="2600" dirty="0" err="1">
                <a:solidFill>
                  <a:srgbClr val="0070C0"/>
                </a:solidFill>
                <a:latin typeface="Simplon Norm" panose="020B0500030000000000" pitchFamily="34" charset="77"/>
              </a:rPr>
              <a:t>content</a:t>
            </a:r>
            <a:r>
              <a:rPr lang="de-DE" sz="2600" dirty="0">
                <a:latin typeface="Simplon Norm" panose="020B0500030000000000" pitchFamily="34" charset="77"/>
              </a:rPr>
              <a:t>="</a:t>
            </a:r>
            <a:r>
              <a:rPr lang="de-DE" sz="2600" dirty="0" err="1">
                <a:latin typeface="Simplon Norm" panose="020B0500030000000000" pitchFamily="34" charset="77"/>
              </a:rPr>
              <a:t>width</a:t>
            </a:r>
            <a:r>
              <a:rPr lang="de-DE" sz="2600" dirty="0">
                <a:latin typeface="Simplon Norm" panose="020B0500030000000000" pitchFamily="34" charset="77"/>
              </a:rPr>
              <a:t>=</a:t>
            </a:r>
            <a:r>
              <a:rPr lang="de-DE" sz="2600" dirty="0" err="1">
                <a:latin typeface="Simplon Norm" panose="020B0500030000000000" pitchFamily="34" charset="77"/>
              </a:rPr>
              <a:t>device-width</a:t>
            </a:r>
            <a:r>
              <a:rPr lang="de-DE" sz="2600" dirty="0">
                <a:latin typeface="Simplon Norm" panose="020B0500030000000000" pitchFamily="34" charset="77"/>
              </a:rPr>
              <a:t>, initial-</a:t>
            </a:r>
            <a:r>
              <a:rPr lang="de-DE" sz="2600" dirty="0" err="1">
                <a:latin typeface="Simplon Norm" panose="020B0500030000000000" pitchFamily="34" charset="77"/>
              </a:rPr>
              <a:t>scale</a:t>
            </a:r>
            <a:r>
              <a:rPr lang="de-DE" sz="2600" dirty="0">
                <a:latin typeface="Simplon Norm" panose="020B0500030000000000" pitchFamily="34" charset="77"/>
              </a:rPr>
              <a:t>=1"&gt;</a:t>
            </a: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sz="1800" dirty="0">
                <a:latin typeface="Simplon Norm" panose="020B0500030000000000" pitchFamily="34" charset="77"/>
                <a:hlinkClick r:id="rId3"/>
              </a:rPr>
              <a:t>https://developer.mozilla.org/en-US/docs/Learn/CSS/CSS_layout/Flexbox</a:t>
            </a:r>
          </a:p>
          <a:p>
            <a:pPr marL="0" indent="0">
              <a:buNone/>
            </a:pPr>
            <a:r>
              <a:rPr lang="de-DE" sz="1800" dirty="0">
                <a:latin typeface="Simplon Norm" panose="020B0500030000000000" pitchFamily="34" charset="77"/>
                <a:hlinkClick r:id="rId3"/>
              </a:rPr>
              <a:t>https://developer.mozilla.org/en-US/docs/Learn/CSS/CSS_layout/Grids</a:t>
            </a:r>
          </a:p>
          <a:p>
            <a:pPr marL="0" indent="0">
              <a:buNone/>
            </a:pPr>
            <a:r>
              <a:rPr lang="de-DE" sz="1800" dirty="0">
                <a:latin typeface="Simplon Norm" panose="020B0500030000000000" pitchFamily="34" charset="77"/>
                <a:hlinkClick r:id="rId3"/>
              </a:rPr>
              <a:t>https://developer.mozilla.org/en-US/docs/Learn/CSS/CSS_layout/Multiple-column_Layout</a:t>
            </a:r>
            <a:endParaRPr lang="de-DE" sz="2600" dirty="0">
              <a:latin typeface="Simplon Norm" panose="020B0500030000000000" pitchFamily="34" charset="77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E01F7BB-6CBF-EE42-A03A-A960B29D0ED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48104"/>
          <a:ext cx="1025726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087">
                  <a:extLst>
                    <a:ext uri="{9D8B030D-6E8A-4147-A177-3AD203B41FA5}">
                      <a16:colId xmlns:a16="http://schemas.microsoft.com/office/drawing/2014/main" val="3455876127"/>
                    </a:ext>
                  </a:extLst>
                </a:gridCol>
                <a:gridCol w="3419087">
                  <a:extLst>
                    <a:ext uri="{9D8B030D-6E8A-4147-A177-3AD203B41FA5}">
                      <a16:colId xmlns:a16="http://schemas.microsoft.com/office/drawing/2014/main" val="3764843040"/>
                    </a:ext>
                  </a:extLst>
                </a:gridCol>
                <a:gridCol w="3419087">
                  <a:extLst>
                    <a:ext uri="{9D8B030D-6E8A-4147-A177-3AD203B41FA5}">
                      <a16:colId xmlns:a16="http://schemas.microsoft.com/office/drawing/2014/main" val="336077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e-DE" sz="1800" dirty="0">
                          <a:latin typeface="Simplon Norm" panose="020B0500030000000000" pitchFamily="34" charset="77"/>
                        </a:rPr>
                        <a:t>CSS </a:t>
                      </a:r>
                      <a:r>
                        <a:rPr lang="de-DE" sz="1800" dirty="0" err="1">
                          <a:latin typeface="Simplon Norm" panose="020B0500030000000000" pitchFamily="34" charset="77"/>
                        </a:rPr>
                        <a:t>Flexbox</a:t>
                      </a:r>
                      <a:endParaRPr lang="de-DE" sz="1800" dirty="0">
                        <a:latin typeface="Simplon Norm" panose="020B0500030000000000" pitchFamily="34" charset="77"/>
                      </a:endParaRPr>
                    </a:p>
                    <a:p>
                      <a:pPr marL="0" indent="0">
                        <a:buNone/>
                      </a:pPr>
                      <a:endParaRPr lang="de-DE" sz="1800" dirty="0">
                        <a:latin typeface="Simplon Norm" panose="020B0500030000000000" pitchFamily="34" charset="77"/>
                      </a:endParaRPr>
                    </a:p>
                    <a:p>
                      <a:pPr marL="0" indent="0">
                        <a:buNone/>
                      </a:pPr>
                      <a:r>
                        <a:rPr lang="de-DE" sz="1600" dirty="0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.</a:t>
                      </a:r>
                      <a:r>
                        <a:rPr lang="de-DE" sz="1600" dirty="0" err="1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items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{</a:t>
                      </a:r>
                      <a:br>
                        <a:rPr lang="de-DE" sz="1600" dirty="0">
                          <a:latin typeface="Simplon Norm" panose="020B0500030000000000" pitchFamily="34" charset="77"/>
                        </a:rPr>
                      </a:b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display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1600" dirty="0" err="1">
                          <a:latin typeface="Simplon Norm" panose="020B0500030000000000" pitchFamily="34" charset="77"/>
                        </a:rPr>
                        <a:t>flex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;</a:t>
                      </a:r>
                      <a:br>
                        <a:rPr lang="de-DE" sz="1600" dirty="0">
                          <a:latin typeface="Simplon Norm" panose="020B0500030000000000" pitchFamily="34" charset="77"/>
                        </a:rPr>
                      </a:b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justify</a:t>
                      </a:r>
                      <a:r>
                        <a:rPr lang="de-DE" sz="1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-content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1600" dirty="0" err="1">
                          <a:latin typeface="Simplon Norm" panose="020B0500030000000000" pitchFamily="34" charset="77"/>
                        </a:rPr>
                        <a:t>space-between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;</a:t>
                      </a:r>
                      <a:br>
                        <a:rPr lang="de-DE" sz="1600" dirty="0">
                          <a:latin typeface="Simplon Norm" panose="020B0500030000000000" pitchFamily="34" charset="77"/>
                        </a:rPr>
                      </a:br>
                      <a:r>
                        <a:rPr lang="de-DE" sz="16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  <a:p>
                      <a:endParaRPr lang="de-DE" sz="160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CSS </a:t>
                      </a:r>
                      <a:r>
                        <a:rPr lang="de-DE" dirty="0" err="1">
                          <a:latin typeface="Simplon Norm" panose="020B0500030000000000" pitchFamily="34" charset="77"/>
                        </a:rPr>
                        <a:t>Grid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 Layout</a:t>
                      </a:r>
                    </a:p>
                    <a:p>
                      <a:endParaRPr lang="de-DE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sz="1600" dirty="0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.</a:t>
                      </a:r>
                      <a:r>
                        <a:rPr lang="de-DE" sz="1600" dirty="0" err="1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container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{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display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1600" dirty="0" err="1">
                          <a:latin typeface="Simplon Norm" panose="020B0500030000000000" pitchFamily="34" charset="77"/>
                        </a:rPr>
                        <a:t>grid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grid</a:t>
                      </a:r>
                      <a:r>
                        <a:rPr lang="de-DE" sz="1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-template-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columns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: 1fr 3fr;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Simplon Norm" panose="020B0500030000000000" pitchFamily="34" charset="77"/>
                        </a:rPr>
                        <a:t>Multiple-</a:t>
                      </a:r>
                      <a:r>
                        <a:rPr lang="de-DE" dirty="0" err="1">
                          <a:latin typeface="Simplon Norm" panose="020B0500030000000000" pitchFamily="34" charset="77"/>
                        </a:rPr>
                        <a:t>column</a:t>
                      </a:r>
                      <a:r>
                        <a:rPr lang="de-DE" dirty="0">
                          <a:latin typeface="Simplon Norm" panose="020B0500030000000000" pitchFamily="34" charset="77"/>
                        </a:rPr>
                        <a:t> Layout</a:t>
                      </a:r>
                    </a:p>
                    <a:p>
                      <a:endParaRPr lang="de-DE" sz="1600" dirty="0">
                        <a:latin typeface="Simplon Norm" panose="020B0500030000000000" pitchFamily="34" charset="77"/>
                      </a:endParaRPr>
                    </a:p>
                    <a:p>
                      <a:r>
                        <a:rPr lang="de-DE" sz="1600" dirty="0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.</a:t>
                      </a:r>
                      <a:r>
                        <a:rPr lang="de-DE" sz="1600" dirty="0" err="1">
                          <a:solidFill>
                            <a:srgbClr val="C00000"/>
                          </a:solidFill>
                          <a:latin typeface="Simplon Norm" panose="020B0500030000000000" pitchFamily="34" charset="77"/>
                        </a:rPr>
                        <a:t>container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{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column</a:t>
                      </a:r>
                      <a:r>
                        <a:rPr lang="de-DE" sz="1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-count: 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3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;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column-gap</a:t>
                      </a:r>
                      <a:r>
                        <a:rPr lang="de-DE" sz="1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20px;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   </a:t>
                      </a:r>
                      <a:r>
                        <a:rPr lang="de-DE" sz="1600" dirty="0" err="1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column-rule</a:t>
                      </a:r>
                      <a:r>
                        <a:rPr lang="de-DE" sz="1600" dirty="0">
                          <a:solidFill>
                            <a:srgbClr val="0070C0"/>
                          </a:solidFill>
                          <a:latin typeface="Simplon Norm" panose="020B0500030000000000" pitchFamily="34" charset="77"/>
                        </a:rPr>
                        <a:t>: 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4px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dotted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rgb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latin typeface="Simplon Norm" panose="020B0500030000000000" pitchFamily="34" charset="77"/>
                        </a:rPr>
                        <a:t>(79, 185, 227);</a:t>
                      </a:r>
                      <a:r>
                        <a:rPr lang="de-DE" sz="1600" dirty="0">
                          <a:latin typeface="Simplon Norm" panose="020B0500030000000000" pitchFamily="34" charset="77"/>
                        </a:rPr>
                        <a:t> </a:t>
                      </a:r>
                    </a:p>
                    <a:p>
                      <a:r>
                        <a:rPr lang="de-DE" sz="1600" dirty="0">
                          <a:latin typeface="Simplon Norm" panose="020B0500030000000000" pitchFamily="34" charset="77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1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5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80B46-FDFC-744F-89A1-74A33262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9DB7C-5551-C44B-AD2C-12897ECF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2600" dirty="0" err="1">
                <a:latin typeface="Simplon Norm" panose="020B0500030000000000" pitchFamily="34" charset="77"/>
              </a:rPr>
              <a:t>image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width</a:t>
            </a:r>
            <a:r>
              <a:rPr lang="de-CH" sz="2600" dirty="0">
                <a:latin typeface="Simplon Norm" panose="020B0500030000000000" pitchFamily="34" charset="77"/>
              </a:rPr>
              <a:t> &lt; 2500px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Never </a:t>
            </a:r>
            <a:r>
              <a:rPr lang="de-DE" sz="2600" dirty="0" err="1">
                <a:latin typeface="Simplon Norm" panose="020B0500030000000000" pitchFamily="34" charset="77"/>
              </a:rPr>
              <a:t>enlarge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small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images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 err="1">
                <a:latin typeface="Simplon Norm" panose="020B0500030000000000" pitchFamily="34" charset="77"/>
              </a:rPr>
              <a:t>Always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crop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your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images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using</a:t>
            </a:r>
            <a:r>
              <a:rPr lang="de-DE" sz="2600" dirty="0">
                <a:latin typeface="Simplon Norm" panose="020B0500030000000000" pitchFamily="34" charset="77"/>
              </a:rPr>
              <a:t> an </a:t>
            </a:r>
            <a:r>
              <a:rPr lang="de-DE" sz="2600" dirty="0" err="1">
                <a:latin typeface="Simplon Norm" panose="020B0500030000000000" pitchFamily="34" charset="77"/>
              </a:rPr>
              <a:t>image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editor</a:t>
            </a:r>
            <a:r>
              <a:rPr lang="de-DE" sz="2600" dirty="0">
                <a:latin typeface="Simplon Norm" panose="020B0500030000000000" pitchFamily="34" charset="77"/>
              </a:rPr>
              <a:t> not via </a:t>
            </a:r>
            <a:r>
              <a:rPr lang="de-DE" sz="2600" dirty="0" err="1">
                <a:latin typeface="Simplon Norm" panose="020B0500030000000000" pitchFamily="34" charset="77"/>
              </a:rPr>
              <a:t>styling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</a:p>
          <a:p>
            <a:r>
              <a:rPr lang="de-DE" sz="2600" dirty="0" err="1">
                <a:latin typeface="Simplon Norm" panose="020B0500030000000000" pitchFamily="34" charset="77"/>
              </a:rPr>
              <a:t>Use</a:t>
            </a:r>
            <a:r>
              <a:rPr lang="de-DE" sz="2600" dirty="0">
                <a:latin typeface="Simplon Norm" panose="020B0500030000000000" pitchFamily="34" charset="77"/>
              </a:rPr>
              <a:t> different </a:t>
            </a:r>
            <a:r>
              <a:rPr lang="de-DE" sz="2600" dirty="0" err="1">
                <a:latin typeface="Simplon Norm" panose="020B0500030000000000" pitchFamily="34" charset="77"/>
              </a:rPr>
              <a:t>image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sizes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for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responsive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designs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 err="1">
                <a:latin typeface="Simplon Norm" panose="020B0500030000000000" pitchFamily="34" charset="77"/>
              </a:rPr>
              <a:t>Use</a:t>
            </a:r>
            <a:r>
              <a:rPr lang="de-DE" sz="2600" dirty="0">
                <a:latin typeface="Simplon Norm" panose="020B0500030000000000" pitchFamily="34" charset="77"/>
              </a:rPr>
              <a:t> .</a:t>
            </a:r>
            <a:r>
              <a:rPr lang="de-DE" sz="2600" dirty="0" err="1">
                <a:latin typeface="Simplon Norm" panose="020B0500030000000000" pitchFamily="34" charset="77"/>
              </a:rPr>
              <a:t>png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files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for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images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having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text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 err="1">
                <a:latin typeface="Simplon Norm" panose="020B0500030000000000" pitchFamily="34" charset="77"/>
              </a:rPr>
              <a:t>Compression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CH" sz="2600" dirty="0" err="1">
                <a:latin typeface="Simplon Norm" panose="020B0500030000000000" pitchFamily="34" charset="77"/>
              </a:rPr>
              <a:t>Use</a:t>
            </a:r>
            <a:r>
              <a:rPr lang="de-CH" sz="2600" dirty="0">
                <a:latin typeface="Simplon Norm" panose="020B0500030000000000" pitchFamily="34" charset="77"/>
              </a:rPr>
              <a:t> non </a:t>
            </a:r>
            <a:r>
              <a:rPr lang="de-CH" sz="2600" dirty="0" err="1">
                <a:latin typeface="Simplon Norm" panose="020B0500030000000000" pitchFamily="34" charset="77"/>
              </a:rPr>
              <a:t>commercial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images</a:t>
            </a:r>
            <a:r>
              <a:rPr lang="de-CH" sz="2600" dirty="0">
                <a:latin typeface="Simplon Norm" panose="020B0500030000000000" pitchFamily="34" charset="77"/>
              </a:rPr>
              <a:t> (</a:t>
            </a:r>
            <a:r>
              <a:rPr lang="de-CH" sz="2600" dirty="0" err="1">
                <a:latin typeface="Simplon Norm" panose="020B0500030000000000" pitchFamily="34" charset="77"/>
              </a:rPr>
              <a:t>free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or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licensed</a:t>
            </a:r>
            <a:r>
              <a:rPr lang="de-CH" sz="2600" dirty="0">
                <a:latin typeface="Simplon Norm" panose="020B0500030000000000" pitchFamily="34" charset="77"/>
              </a:rPr>
              <a:t>)</a:t>
            </a:r>
          </a:p>
          <a:p>
            <a:r>
              <a:rPr lang="de-CH" sz="2600" dirty="0" err="1">
                <a:latin typeface="Simplon Norm" panose="020B0500030000000000" pitchFamily="34" charset="77"/>
              </a:rPr>
              <a:t>Put</a:t>
            </a:r>
            <a:r>
              <a:rPr lang="de-CH" sz="2600" dirty="0">
                <a:latin typeface="Simplon Norm" panose="020B0500030000000000" pitchFamily="34" charset="77"/>
              </a:rPr>
              <a:t> all </a:t>
            </a:r>
            <a:r>
              <a:rPr lang="de-CH" sz="2600" dirty="0" err="1">
                <a:latin typeface="Simplon Norm" panose="020B0500030000000000" pitchFamily="34" charset="77"/>
              </a:rPr>
              <a:t>images</a:t>
            </a:r>
            <a:r>
              <a:rPr lang="de-CH" sz="2600" dirty="0">
                <a:latin typeface="Simplon Norm" panose="020B0500030000000000" pitchFamily="34" charset="77"/>
              </a:rPr>
              <a:t> in </a:t>
            </a:r>
            <a:r>
              <a:rPr lang="de-CH" sz="2600" dirty="0" err="1">
                <a:latin typeface="Simplon Norm" panose="020B0500030000000000" pitchFamily="34" charset="77"/>
              </a:rPr>
              <a:t>one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folder</a:t>
            </a:r>
            <a:endParaRPr lang="de-CH" sz="2600" dirty="0">
              <a:latin typeface="Simplon Norm" panose="020B0500030000000000" pitchFamily="34" charset="77"/>
            </a:endParaRPr>
          </a:p>
          <a:p>
            <a:r>
              <a:rPr lang="de-DE" sz="2600" dirty="0" err="1">
                <a:latin typeface="Simplon Norm" panose="020B0500030000000000" pitchFamily="34" charset="77"/>
              </a:rPr>
              <a:t>Use</a:t>
            </a:r>
            <a:r>
              <a:rPr lang="de-DE" sz="2600" dirty="0">
                <a:latin typeface="Simplon Norm" panose="020B0500030000000000" pitchFamily="34" charset="77"/>
              </a:rPr>
              <a:t> "alt“ </a:t>
            </a:r>
            <a:r>
              <a:rPr lang="de-DE" sz="2600" dirty="0" err="1">
                <a:latin typeface="Simplon Norm" panose="020B0500030000000000" pitchFamily="34" charset="77"/>
              </a:rPr>
              <a:t>attribute</a:t>
            </a:r>
            <a:endParaRPr lang="de-DE" sz="2600" dirty="0">
              <a:latin typeface="Simplon Norm" panose="020B0500030000000000" pitchFamily="34" charset="77"/>
            </a:endParaRPr>
          </a:p>
          <a:p>
            <a:r>
              <a:rPr lang="de-DE" sz="2600" dirty="0">
                <a:latin typeface="Simplon Norm" panose="020B0500030000000000" pitchFamily="34" charset="77"/>
              </a:rPr>
              <a:t>Set a </a:t>
            </a:r>
            <a:r>
              <a:rPr lang="de-DE" sz="2600" dirty="0" err="1">
                <a:latin typeface="Simplon Norm" panose="020B0500030000000000" pitchFamily="34" charset="77"/>
              </a:rPr>
              <a:t>background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color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to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the</a:t>
            </a:r>
            <a:r>
              <a:rPr lang="de-DE" sz="2600" dirty="0">
                <a:latin typeface="Simplon Norm" panose="020B0500030000000000" pitchFamily="34" charset="77"/>
              </a:rPr>
              <a:t> </a:t>
            </a:r>
            <a:r>
              <a:rPr lang="de-DE" sz="2600" dirty="0" err="1">
                <a:latin typeface="Simplon Norm" panose="020B0500030000000000" pitchFamily="34" charset="77"/>
              </a:rPr>
              <a:t>image</a:t>
            </a:r>
            <a:endParaRPr lang="de-DE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150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76077-1504-1D4C-9C36-32210C1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Exercises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1ECCA-7636-D144-BBE6-B77AE1B6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Photoshop: </a:t>
            </a:r>
            <a:r>
              <a:rPr lang="de-DE" dirty="0" err="1">
                <a:latin typeface="Simplon Norm" panose="020B0500030000000000" pitchFamily="34" charset="77"/>
              </a:rPr>
              <a:t>compression</a:t>
            </a:r>
            <a:r>
              <a:rPr lang="de-DE" dirty="0">
                <a:latin typeface="Simplon Norm" panose="020B0500030000000000" pitchFamily="34" charset="77"/>
              </a:rPr>
              <a:t>, </a:t>
            </a:r>
            <a:r>
              <a:rPr lang="de-DE" dirty="0" err="1">
                <a:latin typeface="Simplon Norm" panose="020B0500030000000000" pitchFamily="34" charset="77"/>
              </a:rPr>
              <a:t>resizing</a:t>
            </a:r>
            <a:r>
              <a:rPr lang="de-DE" dirty="0">
                <a:latin typeface="Simplon Norm" panose="020B0500030000000000" pitchFamily="34" charset="77"/>
              </a:rPr>
              <a:t>, </a:t>
            </a:r>
            <a:r>
              <a:rPr lang="de-DE" dirty="0" err="1">
                <a:latin typeface="Simplon Norm" panose="020B0500030000000000" pitchFamily="34" charset="77"/>
              </a:rPr>
              <a:t>cropping</a:t>
            </a:r>
            <a:r>
              <a:rPr lang="de-DE" dirty="0">
                <a:latin typeface="Simplon Norm" panose="020B0500030000000000" pitchFamily="34" charset="77"/>
              </a:rPr>
              <a:t>, </a:t>
            </a:r>
            <a:r>
              <a:rPr lang="de-DE" dirty="0" err="1">
                <a:latin typeface="Simplon Norm" panose="020B0500030000000000" pitchFamily="34" charset="77"/>
              </a:rPr>
              <a:t>adding</a:t>
            </a:r>
            <a:r>
              <a:rPr lang="de-DE" dirty="0">
                <a:latin typeface="Simplon Norm" panose="020B0500030000000000" pitchFamily="34" charset="77"/>
              </a:rPr>
              <a:t> </a:t>
            </a:r>
            <a:r>
              <a:rPr lang="de-DE" dirty="0" err="1">
                <a:latin typeface="Simplon Norm" panose="020B0500030000000000" pitchFamily="34" charset="77"/>
              </a:rPr>
              <a:t>text</a:t>
            </a:r>
            <a:endParaRPr lang="de-DE" dirty="0">
              <a:latin typeface="Simplon Norm" panose="020B0500030000000000" pitchFamily="34" charset="77"/>
            </a:endParaRPr>
          </a:p>
          <a:p>
            <a:r>
              <a:rPr lang="de-DE" dirty="0">
                <a:latin typeface="Simplon Norm" panose="020B0500030000000000" pitchFamily="34" charset="77"/>
              </a:rPr>
              <a:t>Illustrator: </a:t>
            </a:r>
            <a:r>
              <a:rPr lang="de-DE" dirty="0" err="1">
                <a:latin typeface="Simplon Norm" panose="020B0500030000000000" pitchFamily="34" charset="77"/>
              </a:rPr>
              <a:t>export</a:t>
            </a:r>
            <a:r>
              <a:rPr lang="de-DE" dirty="0">
                <a:latin typeface="Simplon Norm" panose="020B0500030000000000" pitchFamily="34" charset="77"/>
              </a:rPr>
              <a:t> .</a:t>
            </a:r>
            <a:r>
              <a:rPr lang="de-DE" dirty="0" err="1">
                <a:latin typeface="Simplon Norm" panose="020B0500030000000000" pitchFamily="34" charset="77"/>
              </a:rPr>
              <a:t>svg</a:t>
            </a:r>
            <a:endParaRPr lang="de-DE" dirty="0">
              <a:latin typeface="Simplon Norm" panose="020B0500030000000000" pitchFamily="34" charset="77"/>
            </a:endParaRPr>
          </a:p>
          <a:p>
            <a:endParaRPr lang="de-DE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938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610D6-E027-6A4A-B982-BC255F8B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implon Norm" panose="020B0500030000000000" pitchFamily="34" charset="77"/>
              </a:rPr>
              <a:t>Related</a:t>
            </a:r>
            <a:r>
              <a:rPr lang="de-DE" dirty="0">
                <a:latin typeface="Simplon Norm" panose="020B0500030000000000" pitchFamily="34" charset="77"/>
              </a:rPr>
              <a:t> 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FE267-3E11-8743-81FA-78FFC88C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Simplon Norm" panose="020B0500030000000000" pitchFamily="34" charset="77"/>
                <a:hlinkClick r:id="rId3"/>
              </a:rPr>
              <a:t>https://www.linkedin.com/learning/html-images-and-figures/welcome?u=76239226</a:t>
            </a:r>
            <a:endParaRPr lang="de-DE" sz="2000" dirty="0">
              <a:latin typeface="Simplon Norm" panose="020B0500030000000000" pitchFamily="34" charset="77"/>
            </a:endParaRPr>
          </a:p>
          <a:p>
            <a:r>
              <a:rPr lang="de-DE" sz="2000" dirty="0">
                <a:latin typeface="Simplon Norm" panose="020B0500030000000000" pitchFamily="34" charset="77"/>
                <a:hlinkClick r:id="rId4"/>
              </a:rPr>
              <a:t>https://www.linkedin.com/learning/css-images/working-with-images-in-css?u=76239226</a:t>
            </a:r>
            <a:endParaRPr lang="de-DE" sz="2000" dirty="0">
              <a:latin typeface="Simplon Norm" panose="020B0500030000000000" pitchFamily="34" charset="77"/>
            </a:endParaRPr>
          </a:p>
          <a:p>
            <a:r>
              <a:rPr lang="de-DE" sz="2000" dirty="0">
                <a:latin typeface="Simplon Norm" panose="020B0500030000000000" pitchFamily="34" charset="77"/>
                <a:hlinkClick r:id="rId5"/>
              </a:rPr>
              <a:t>https://www.linkedin.com/learning/responsive-images/when-to-use-responsive-images-with-the-lt-img-gt-tag?u=76239226</a:t>
            </a:r>
            <a:endParaRPr lang="de-DE" sz="2000" dirty="0">
              <a:latin typeface="Simplon Norm" panose="020B0500030000000000" pitchFamily="34" charset="77"/>
            </a:endParaRPr>
          </a:p>
          <a:p>
            <a:endParaRPr lang="de-DE" sz="2000" dirty="0">
              <a:latin typeface="Simplon Norm" panose="020B0500030000000000" pitchFamily="34" charset="77"/>
            </a:endParaRPr>
          </a:p>
          <a:p>
            <a:endParaRPr lang="de-DE" sz="2600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24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5B9A7-2C17-CC4B-825C-7A44BBCE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HTML Tags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37FA0-1047-534A-835A-3AAD82BB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map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area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figure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figcaption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r>
              <a:rPr lang="de-DE" sz="2600" dirty="0">
                <a:latin typeface="Simplon Norm" panose="020B0500030000000000" pitchFamily="34" charset="77"/>
              </a:rPr>
              <a:t>&lt;</a:t>
            </a:r>
            <a:r>
              <a:rPr lang="de-DE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picture</a:t>
            </a:r>
            <a:r>
              <a:rPr lang="de-DE" sz="2600" dirty="0">
                <a:latin typeface="Simplon Norm" panose="020B0500030000000000" pitchFamily="34" charset="77"/>
              </a:rPr>
              <a:t>&gt;</a:t>
            </a:r>
          </a:p>
          <a:p>
            <a:pPr marL="0" indent="0">
              <a:buNone/>
            </a:pPr>
            <a:endParaRPr lang="de-DE" sz="2600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178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D05D-3328-A54A-B6B5-80421647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Tag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E6D5C-EBC1-2344-B469-8C70A2F7F1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de-CH" sz="36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r>
              <a:rPr lang="de-CH" sz="4000" dirty="0">
                <a:latin typeface="Simplon Norm" panose="020B0500030000000000" pitchFamily="34" charset="77"/>
              </a:rPr>
              <a:t>&lt;</a:t>
            </a:r>
            <a:r>
              <a:rPr lang="de-CH" sz="40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4000" dirty="0">
                <a:latin typeface="Simplon Norm" panose="020B0500030000000000" pitchFamily="34" charset="77"/>
              </a:rPr>
              <a:t> </a:t>
            </a:r>
            <a:r>
              <a:rPr lang="de-CH" sz="40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4000" dirty="0">
                <a:latin typeface="Simplon Norm" panose="020B0500030000000000" pitchFamily="34" charset="77"/>
              </a:rPr>
              <a:t>="</a:t>
            </a:r>
            <a:r>
              <a:rPr lang="de-CH" sz="4000" i="1" dirty="0" err="1">
                <a:latin typeface="Simplon Norm Italic" panose="020B0500030000000000" pitchFamily="34" charset="77"/>
              </a:rPr>
              <a:t>url</a:t>
            </a:r>
            <a:r>
              <a:rPr lang="de-CH" sz="4000" dirty="0">
                <a:latin typeface="Simplon Norm" panose="020B0500030000000000" pitchFamily="34" charset="77"/>
              </a:rPr>
              <a:t>" </a:t>
            </a:r>
            <a:r>
              <a:rPr lang="de-CH" sz="40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4000" dirty="0">
                <a:latin typeface="Simplon Norm" panose="020B0500030000000000" pitchFamily="34" charset="77"/>
              </a:rPr>
              <a:t>="</a:t>
            </a:r>
            <a:r>
              <a:rPr lang="de-CH" sz="4000" i="1" dirty="0" err="1">
                <a:latin typeface="Simplon Norm Italic" panose="020B0500030000000000" pitchFamily="34" charset="77"/>
              </a:rPr>
              <a:t>alternatetext</a:t>
            </a:r>
            <a:r>
              <a:rPr lang="de-CH" sz="4000" dirty="0">
                <a:latin typeface="Simplon Norm" panose="020B0500030000000000" pitchFamily="34" charset="77"/>
              </a:rPr>
              <a:t>"&gt; </a:t>
            </a:r>
          </a:p>
          <a:p>
            <a:pPr marL="0" indent="0" algn="ctr">
              <a:buNone/>
            </a:pPr>
            <a:endParaRPr lang="de-CH" sz="44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endParaRPr lang="de-CH" sz="44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endParaRPr lang="de-CH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Logo.jpg</a:t>
            </a:r>
            <a:r>
              <a:rPr lang="de-CH" sz="2600" dirty="0">
                <a:latin typeface="Simplon Norm" panose="020B0500030000000000" pitchFamily="34" charset="77"/>
              </a:rPr>
              <a:t>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="Company Logo"&gt;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16E312-34B0-8446-906D-2C20514C5606}"/>
              </a:ext>
            </a:extLst>
          </p:cNvPr>
          <p:cNvSpPr/>
          <p:nvPr/>
        </p:nvSpPr>
        <p:spPr>
          <a:xfrm>
            <a:off x="1768838" y="3428999"/>
            <a:ext cx="4327161" cy="748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000" dirty="0" err="1">
                <a:latin typeface="Simplon Norm" panose="020B0500030000000000" pitchFamily="34" charset="77"/>
              </a:rPr>
              <a:t>Specifies</a:t>
            </a:r>
            <a:r>
              <a:rPr lang="de-DE" sz="2000" dirty="0">
                <a:latin typeface="Simplon Norm" panose="020B0500030000000000" pitchFamily="34" charset="77"/>
              </a:rPr>
              <a:t> </a:t>
            </a:r>
            <a:r>
              <a:rPr lang="de-DE" sz="2000" dirty="0" err="1">
                <a:latin typeface="Simplon Norm" panose="020B0500030000000000" pitchFamily="34" charset="77"/>
              </a:rPr>
              <a:t>the</a:t>
            </a:r>
            <a:r>
              <a:rPr lang="de-DE" sz="2000" dirty="0">
                <a:latin typeface="Simplon Norm" panose="020B0500030000000000" pitchFamily="34" charset="77"/>
              </a:rPr>
              <a:t> </a:t>
            </a:r>
            <a:r>
              <a:rPr lang="de-DE" sz="2000" dirty="0" err="1">
                <a:latin typeface="Simplon Norm" panose="020B0500030000000000" pitchFamily="34" charset="77"/>
              </a:rPr>
              <a:t>path</a:t>
            </a:r>
            <a:endParaRPr lang="de-DE" sz="2000" dirty="0">
              <a:latin typeface="Simplon Norm" panose="020B0500030000000000" pitchFamily="34" charset="77"/>
            </a:endParaRPr>
          </a:p>
          <a:p>
            <a:r>
              <a:rPr lang="de-DE" sz="2000" dirty="0">
                <a:latin typeface="Simplon Norm" panose="020B0500030000000000" pitchFamily="34" charset="77"/>
              </a:rPr>
              <a:t>Path </a:t>
            </a:r>
            <a:r>
              <a:rPr lang="de-DE" sz="2000" dirty="0" err="1">
                <a:latin typeface="Simplon Norm" panose="020B0500030000000000" pitchFamily="34" charset="77"/>
              </a:rPr>
              <a:t>can</a:t>
            </a:r>
            <a:r>
              <a:rPr lang="de-DE" sz="2000" dirty="0">
                <a:latin typeface="Simplon Norm" panose="020B0500030000000000" pitchFamily="34" charset="77"/>
              </a:rPr>
              <a:t> </a:t>
            </a:r>
            <a:r>
              <a:rPr lang="de-DE" sz="2000" dirty="0" err="1">
                <a:latin typeface="Simplon Norm" panose="020B0500030000000000" pitchFamily="34" charset="77"/>
              </a:rPr>
              <a:t>be</a:t>
            </a:r>
            <a:r>
              <a:rPr lang="de-DE" sz="2000" dirty="0">
                <a:latin typeface="Simplon Norm" panose="020B0500030000000000" pitchFamily="34" charset="77"/>
              </a:rPr>
              <a:t> relative </a:t>
            </a:r>
            <a:r>
              <a:rPr lang="de-DE" sz="2000" dirty="0" err="1">
                <a:latin typeface="Simplon Norm" panose="020B0500030000000000" pitchFamily="34" charset="77"/>
              </a:rPr>
              <a:t>or</a:t>
            </a:r>
            <a:r>
              <a:rPr lang="de-DE" sz="2000" dirty="0">
                <a:latin typeface="Simplon Norm" panose="020B0500030000000000" pitchFamily="34" charset="77"/>
              </a:rPr>
              <a:t> absolute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BE41AB-74B0-6E4F-AED9-9CC425185D62}"/>
              </a:ext>
            </a:extLst>
          </p:cNvPr>
          <p:cNvSpPr/>
          <p:nvPr/>
        </p:nvSpPr>
        <p:spPr>
          <a:xfrm>
            <a:off x="6096000" y="3427920"/>
            <a:ext cx="4167266" cy="7495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2000" dirty="0" err="1">
                <a:latin typeface="Simplon Norm" panose="020B0500030000000000" pitchFamily="34" charset="77"/>
              </a:rPr>
              <a:t>provides</a:t>
            </a:r>
            <a:r>
              <a:rPr lang="de-CH" sz="2000" dirty="0">
                <a:latin typeface="Simplon Norm" panose="020B0500030000000000" pitchFamily="34" charset="77"/>
              </a:rPr>
              <a:t> an </a:t>
            </a:r>
            <a:r>
              <a:rPr lang="de-CH" sz="2000" dirty="0" err="1">
                <a:latin typeface="Simplon Norm" panose="020B0500030000000000" pitchFamily="34" charset="77"/>
              </a:rPr>
              <a:t>alternate</a:t>
            </a:r>
            <a:r>
              <a:rPr lang="de-CH" sz="2000" dirty="0">
                <a:latin typeface="Simplon Norm" panose="020B0500030000000000" pitchFamily="34" charset="77"/>
              </a:rPr>
              <a:t> </a:t>
            </a:r>
            <a:r>
              <a:rPr lang="de-CH" sz="2000" dirty="0" err="1">
                <a:latin typeface="Simplon Norm" panose="020B0500030000000000" pitchFamily="34" charset="77"/>
              </a:rPr>
              <a:t>text</a:t>
            </a:r>
            <a:r>
              <a:rPr lang="de-CH" sz="2000" dirty="0">
                <a:latin typeface="Simplon Norm" panose="020B0500030000000000" pitchFamily="34" charset="77"/>
              </a:rPr>
              <a:t> </a:t>
            </a:r>
            <a:r>
              <a:rPr lang="de-CH" sz="2000" dirty="0" err="1">
                <a:latin typeface="Simplon Norm" panose="020B0500030000000000" pitchFamily="34" charset="77"/>
              </a:rPr>
              <a:t>for</a:t>
            </a:r>
            <a:r>
              <a:rPr lang="de-CH" sz="2000" dirty="0">
                <a:latin typeface="Simplon Norm" panose="020B0500030000000000" pitchFamily="34" charset="77"/>
              </a:rPr>
              <a:t> an </a:t>
            </a:r>
            <a:r>
              <a:rPr lang="de-CH" sz="2000" dirty="0" err="1">
                <a:latin typeface="Simplon Norm" panose="020B0500030000000000" pitchFamily="34" charset="77"/>
              </a:rPr>
              <a:t>image</a:t>
            </a:r>
            <a:endParaRPr lang="de-DE" sz="2000" dirty="0">
              <a:latin typeface="Simplon Norm" panose="020B0500030000000000" pitchFamily="34" charset="77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CEFBAEF-358D-8349-9A8E-E41E40A78439}"/>
              </a:ext>
            </a:extLst>
          </p:cNvPr>
          <p:cNvCxnSpPr>
            <a:cxnSpLocks/>
          </p:cNvCxnSpPr>
          <p:nvPr/>
        </p:nvCxnSpPr>
        <p:spPr>
          <a:xfrm flipH="1">
            <a:off x="2863122" y="3083553"/>
            <a:ext cx="644576" cy="28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3BEBDF6-397B-4240-A10F-57887F0031E7}"/>
              </a:ext>
            </a:extLst>
          </p:cNvPr>
          <p:cNvCxnSpPr>
            <a:cxnSpLocks/>
          </p:cNvCxnSpPr>
          <p:nvPr/>
        </p:nvCxnSpPr>
        <p:spPr>
          <a:xfrm>
            <a:off x="5986696" y="3028013"/>
            <a:ext cx="489055" cy="39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2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D05D-3328-A54A-B6B5-80421647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Relative vs. Absolute File </a:t>
            </a:r>
            <a:r>
              <a:rPr lang="de-DE" dirty="0" err="1">
                <a:latin typeface="Simplon Norm" panose="020B0500030000000000" pitchFamily="34" charset="77"/>
              </a:rPr>
              <a:t>Paths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E6D5C-EBC1-2344-B469-8C70A2F7F1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b="1" dirty="0">
                <a:latin typeface="Simplon Norm Bold" panose="020B0500030000000000" pitchFamily="34" charset="77"/>
              </a:rPr>
              <a:t>Absolute Path </a:t>
            </a:r>
            <a:r>
              <a:rPr lang="de-CH" sz="2600" dirty="0" err="1">
                <a:latin typeface="Simplon Norm" panose="020B0500030000000000" pitchFamily="34" charset="77"/>
              </a:rPr>
              <a:t>is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the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full</a:t>
            </a:r>
            <a:r>
              <a:rPr lang="de-CH" sz="2600" dirty="0">
                <a:latin typeface="Simplon Norm" panose="020B0500030000000000" pitchFamily="34" charset="77"/>
              </a:rPr>
              <a:t> URL/</a:t>
            </a:r>
            <a:r>
              <a:rPr lang="de-CH" sz="2600" dirty="0" err="1">
                <a:latin typeface="Simplon Norm" panose="020B0500030000000000" pitchFamily="34" charset="77"/>
              </a:rPr>
              <a:t>path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to</a:t>
            </a:r>
            <a:r>
              <a:rPr lang="de-CH" sz="2600" dirty="0">
                <a:latin typeface="Simplon Norm" panose="020B0500030000000000" pitchFamily="34" charset="77"/>
              </a:rPr>
              <a:t> a </a:t>
            </a:r>
            <a:r>
              <a:rPr lang="de-CH" sz="2600" dirty="0" err="1">
                <a:latin typeface="Simplon Norm" panose="020B0500030000000000" pitchFamily="34" charset="77"/>
              </a:rPr>
              <a:t>file</a:t>
            </a: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600" b="1" dirty="0">
                <a:latin typeface="Simplon Norm Bold" panose="020B0500030000000000" pitchFamily="34" charset="77"/>
              </a:rPr>
              <a:t>Relative Path </a:t>
            </a:r>
            <a:r>
              <a:rPr lang="de-CH" sz="2600" dirty="0" err="1">
                <a:latin typeface="Simplon Norm" panose="020B0500030000000000" pitchFamily="34" charset="77"/>
              </a:rPr>
              <a:t>points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to</a:t>
            </a:r>
            <a:r>
              <a:rPr lang="de-CH" sz="2600" dirty="0">
                <a:latin typeface="Simplon Norm" panose="020B0500030000000000" pitchFamily="34" charset="77"/>
              </a:rPr>
              <a:t> a </a:t>
            </a:r>
            <a:r>
              <a:rPr lang="de-CH" sz="2600" dirty="0" err="1">
                <a:latin typeface="Simplon Norm" panose="020B0500030000000000" pitchFamily="34" charset="77"/>
              </a:rPr>
              <a:t>file</a:t>
            </a:r>
            <a:r>
              <a:rPr lang="de-CH" sz="2600" dirty="0">
                <a:latin typeface="Simplon Norm" panose="020B0500030000000000" pitchFamily="34" charset="77"/>
              </a:rPr>
              <a:t> relative </a:t>
            </a:r>
            <a:r>
              <a:rPr lang="de-CH" sz="2600" dirty="0" err="1">
                <a:latin typeface="Simplon Norm" panose="020B0500030000000000" pitchFamily="34" charset="77"/>
              </a:rPr>
              <a:t>to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the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current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latin typeface="Simplon Norm" panose="020B0500030000000000" pitchFamily="34" charset="77"/>
              </a:rPr>
              <a:t>page</a:t>
            </a: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sz="2000" dirty="0">
                <a:latin typeface="Simplon Norm" panose="020B0500030000000000" pitchFamily="34" charset="77"/>
                <a:hlinkClick r:id="rId3"/>
              </a:rPr>
              <a:t>https://www.w3schools.com/html/html_filepaths.asp</a:t>
            </a:r>
            <a:endParaRPr lang="de-DE" sz="20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</p:txBody>
      </p:sp>
      <p:graphicFrame>
        <p:nvGraphicFramePr>
          <p:cNvPr id="9" name="Tabelle 10">
            <a:extLst>
              <a:ext uri="{FF2B5EF4-FFF2-40B4-BE49-F238E27FC236}">
                <a16:creationId xmlns:a16="http://schemas.microsoft.com/office/drawing/2014/main" id="{0BE916EE-12C2-FE40-83FC-F104BFFE2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82414"/>
              </p:ext>
            </p:extLst>
          </p:nvPr>
        </p:nvGraphicFramePr>
        <p:xfrm>
          <a:off x="944380" y="2938210"/>
          <a:ext cx="10103371" cy="2687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47491">
                  <a:extLst>
                    <a:ext uri="{9D8B030D-6E8A-4147-A177-3AD203B41FA5}">
                      <a16:colId xmlns:a16="http://schemas.microsoft.com/office/drawing/2014/main" val="1106004222"/>
                    </a:ext>
                  </a:extLst>
                </a:gridCol>
                <a:gridCol w="6155880">
                  <a:extLst>
                    <a:ext uri="{9D8B030D-6E8A-4147-A177-3AD203B41FA5}">
                      <a16:colId xmlns:a16="http://schemas.microsoft.com/office/drawing/2014/main" val="375292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implon Norm Bold" panose="020B0500030000000000" pitchFamily="34" charset="77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latin typeface="Simplon Norm Bold" panose="020B0500030000000000" pitchFamily="34" charset="77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1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DE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DE" sz="1600" b="0" dirty="0">
                          <a:latin typeface="Simplon Norm" panose="020B0500030000000000" pitchFamily="34" charset="77"/>
                        </a:rPr>
                        <a:t>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The "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file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located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same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as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current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page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65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="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/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"&gt;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The "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file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located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current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9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="/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/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"&gt;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The "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file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located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images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at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root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of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current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web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9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&lt;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img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src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="../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"&gt;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The "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picture.jpg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"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file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is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located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in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one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level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up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from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the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current</a:t>
                      </a:r>
                      <a:r>
                        <a:rPr lang="de-CH" sz="1600" b="0" dirty="0">
                          <a:latin typeface="Simplon Norm" panose="020B0500030000000000" pitchFamily="34" charset="77"/>
                        </a:rPr>
                        <a:t> </a:t>
                      </a:r>
                      <a:r>
                        <a:rPr lang="de-CH" sz="1600" b="0" dirty="0" err="1">
                          <a:latin typeface="Simplon Norm" panose="020B0500030000000000" pitchFamily="34" charset="77"/>
                        </a:rPr>
                        <a:t>folder</a:t>
                      </a:r>
                      <a:endParaRPr lang="de-DE" sz="1600" b="0" dirty="0">
                        <a:latin typeface="Simplon Norm" panose="020B0500030000000000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1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31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D05D-3328-A54A-B6B5-80421647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Size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E6D5C-EBC1-2344-B469-8C70A2F7F1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 </a:t>
            </a:r>
            <a:r>
              <a:rPr lang="de-CH" sz="2600" dirty="0" err="1">
                <a:latin typeface="Simplon Norm" panose="020B0500030000000000" pitchFamily="34" charset="77"/>
              </a:rPr>
              <a:t>Logo.jpg</a:t>
            </a:r>
            <a:r>
              <a:rPr lang="de-CH" sz="2600" dirty="0">
                <a:latin typeface="Simplon Norm" panose="020B0500030000000000" pitchFamily="34" charset="77"/>
              </a:rPr>
              <a:t> 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=" Company Logo" </a:t>
            </a:r>
          </a:p>
          <a:p>
            <a:pPr marL="0" indent="0" algn="ctr">
              <a:buNone/>
            </a:pP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width</a:t>
            </a:r>
            <a:r>
              <a:rPr lang="de-CH" sz="2600" dirty="0">
                <a:latin typeface="Simplon Norm" panose="020B0500030000000000" pitchFamily="34" charset="77"/>
              </a:rPr>
              <a:t>="100"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height</a:t>
            </a:r>
            <a:r>
              <a:rPr lang="de-CH" sz="2600" dirty="0">
                <a:latin typeface="Simplon Norm" panose="020B0500030000000000" pitchFamily="34" charset="77"/>
              </a:rPr>
              <a:t>="100"&gt; </a:t>
            </a:r>
          </a:p>
          <a:p>
            <a:pPr marL="0" indent="0" algn="ctr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 algn="ctr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 </a:t>
            </a:r>
            <a:r>
              <a:rPr lang="de-CH" sz="2600" dirty="0" err="1">
                <a:latin typeface="Simplon Norm" panose="020B0500030000000000" pitchFamily="34" charset="77"/>
              </a:rPr>
              <a:t>Logo.jpg</a:t>
            </a:r>
            <a:r>
              <a:rPr lang="de-CH" sz="2600" dirty="0">
                <a:latin typeface="Simplon Norm" panose="020B0500030000000000" pitchFamily="34" charset="77"/>
              </a:rPr>
              <a:t> 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 =" Company Logo" </a:t>
            </a:r>
          </a:p>
          <a:p>
            <a:pPr marL="0" indent="0" algn="ctr">
              <a:buNone/>
            </a:pP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style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solidFill>
                  <a:schemeClr val="tx1"/>
                </a:solidFill>
                <a:latin typeface="Simplon Norm" panose="020B0500030000000000" pitchFamily="34" charset="77"/>
              </a:rPr>
              <a:t>width</a:t>
            </a:r>
            <a:r>
              <a:rPr lang="de-CH" sz="2600" dirty="0">
                <a:solidFill>
                  <a:schemeClr val="tx1"/>
                </a:solidFill>
                <a:latin typeface="Simplon Norm" panose="020B0500030000000000" pitchFamily="34" charset="77"/>
              </a:rPr>
              <a:t>: </a:t>
            </a:r>
            <a:r>
              <a:rPr lang="de-CH" sz="2600" dirty="0">
                <a:latin typeface="Simplon Norm" panose="020B0500030000000000" pitchFamily="34" charset="77"/>
              </a:rPr>
              <a:t>100px; </a:t>
            </a:r>
            <a:r>
              <a:rPr lang="de-CH" sz="2600" dirty="0" err="1">
                <a:solidFill>
                  <a:schemeClr val="tx1"/>
                </a:solidFill>
                <a:latin typeface="Simplon Norm" panose="020B0500030000000000" pitchFamily="34" charset="77"/>
              </a:rPr>
              <a:t>height</a:t>
            </a:r>
            <a:r>
              <a:rPr lang="de-CH" sz="2600" dirty="0">
                <a:solidFill>
                  <a:schemeClr val="tx1"/>
                </a:solidFill>
                <a:latin typeface="Simplon Norm" panose="020B0500030000000000" pitchFamily="34" charset="77"/>
              </a:rPr>
              <a:t>: </a:t>
            </a:r>
            <a:r>
              <a:rPr lang="de-CH" sz="2600" dirty="0">
                <a:latin typeface="Simplon Norm" panose="020B0500030000000000" pitchFamily="34" charset="77"/>
              </a:rPr>
              <a:t>100px"&gt; </a:t>
            </a:r>
          </a:p>
          <a:p>
            <a:pPr marL="0" indent="0" algn="ctr">
              <a:buNone/>
            </a:pPr>
            <a:endParaRPr lang="de-CH" sz="2600" dirty="0">
              <a:latin typeface="Simplon Norm" panose="020B0500030000000000" pitchFamily="34" charset="77"/>
            </a:endParaRPr>
          </a:p>
        </p:txBody>
      </p:sp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30501D38-9B98-4541-A87C-D50034FFD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254" y="4497049"/>
            <a:ext cx="558384" cy="5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D05D-3328-A54A-B6B5-80421647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</a:t>
            </a:r>
            <a:r>
              <a:rPr lang="de-DE" dirty="0" err="1">
                <a:latin typeface="Simplon Norm" panose="020B0500030000000000" pitchFamily="34" charset="77"/>
              </a:rPr>
              <a:t>as</a:t>
            </a:r>
            <a:r>
              <a:rPr lang="de-DE" dirty="0">
                <a:latin typeface="Simplon Norm" panose="020B0500030000000000" pitchFamily="34" charset="77"/>
              </a:rPr>
              <a:t> a Link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E6D5C-EBC1-2344-B469-8C70A2F7F1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&lt;</a:t>
            </a:r>
            <a:r>
              <a:rPr lang="de-CH" sz="2600" dirty="0">
                <a:solidFill>
                  <a:srgbClr val="FF0000"/>
                </a:solidFill>
                <a:latin typeface="Simplon Norm" panose="020B0500030000000000" pitchFamily="34" charset="77"/>
              </a:rPr>
              <a:t>a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href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latin typeface="Simplon Norm" panose="020B0500030000000000" pitchFamily="34" charset="77"/>
              </a:rPr>
              <a:t>home.html</a:t>
            </a:r>
            <a:r>
              <a:rPr lang="de-CH" sz="2600" dirty="0">
                <a:latin typeface="Simplon Norm" panose="020B0500030000000000" pitchFamily="34" charset="77"/>
              </a:rPr>
              <a:t>"&gt;</a:t>
            </a:r>
          </a:p>
          <a:p>
            <a:pPr marL="0" indent="0">
              <a:buNone/>
            </a:pPr>
            <a:endParaRPr lang="de-CH" sz="26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600" dirty="0">
                <a:latin typeface="Simplon Norm" panose="020B0500030000000000" pitchFamily="34" charset="77"/>
              </a:rPr>
              <a:t>	&lt;</a:t>
            </a:r>
            <a:r>
              <a:rPr lang="de-CH" sz="26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600" dirty="0">
                <a:latin typeface="Simplon Norm" panose="020B0500030000000000" pitchFamily="34" charset="77"/>
              </a:rPr>
              <a:t> </a:t>
            </a:r>
            <a:r>
              <a:rPr lang="de-CH" sz="26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600" dirty="0">
                <a:latin typeface="Simplon Norm" panose="020B0500030000000000" pitchFamily="34" charset="77"/>
              </a:rPr>
              <a:t>=" </a:t>
            </a:r>
            <a:r>
              <a:rPr lang="de-CH" sz="2600" dirty="0" err="1">
                <a:latin typeface="Simplon Norm" panose="020B0500030000000000" pitchFamily="34" charset="77"/>
              </a:rPr>
              <a:t>Logo.jpg</a:t>
            </a:r>
            <a:r>
              <a:rPr lang="de-CH" sz="2600" dirty="0">
                <a:latin typeface="Simplon Norm" panose="020B0500030000000000" pitchFamily="34" charset="77"/>
              </a:rPr>
              <a:t> " </a:t>
            </a: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600" dirty="0">
                <a:latin typeface="Simplon Norm" panose="020B0500030000000000" pitchFamily="34" charset="77"/>
              </a:rPr>
              <a:t> =" Company Logo" </a:t>
            </a:r>
          </a:p>
          <a:p>
            <a:pPr marL="0" indent="0">
              <a:buNone/>
            </a:pPr>
            <a:r>
              <a:rPr lang="de-CH" sz="2600" dirty="0">
                <a:solidFill>
                  <a:srgbClr val="00B050"/>
                </a:solidFill>
                <a:latin typeface="Simplon Norm" panose="020B0500030000000000" pitchFamily="34" charset="77"/>
              </a:rPr>
              <a:t>		style</a:t>
            </a:r>
            <a:r>
              <a:rPr lang="de-CH" sz="2600" dirty="0">
                <a:latin typeface="Simplon Norm" panose="020B0500030000000000" pitchFamily="34" charset="77"/>
              </a:rPr>
              <a:t>="</a:t>
            </a:r>
            <a:r>
              <a:rPr lang="de-CH" sz="2600" dirty="0" err="1">
                <a:solidFill>
                  <a:schemeClr val="tx1"/>
                </a:solidFill>
                <a:latin typeface="Simplon Norm" panose="020B0500030000000000" pitchFamily="34" charset="77"/>
              </a:rPr>
              <a:t>width</a:t>
            </a:r>
            <a:r>
              <a:rPr lang="de-CH" sz="2600" dirty="0">
                <a:solidFill>
                  <a:schemeClr val="tx1"/>
                </a:solidFill>
                <a:latin typeface="Simplon Norm" panose="020B0500030000000000" pitchFamily="34" charset="77"/>
              </a:rPr>
              <a:t>: </a:t>
            </a:r>
            <a:r>
              <a:rPr lang="de-CH" sz="2600" dirty="0">
                <a:latin typeface="Simplon Norm" panose="020B0500030000000000" pitchFamily="34" charset="77"/>
              </a:rPr>
              <a:t>100px; </a:t>
            </a:r>
            <a:r>
              <a:rPr lang="de-CH" sz="2600" dirty="0" err="1">
                <a:solidFill>
                  <a:schemeClr val="tx1"/>
                </a:solidFill>
                <a:latin typeface="Simplon Norm" panose="020B0500030000000000" pitchFamily="34" charset="77"/>
              </a:rPr>
              <a:t>height</a:t>
            </a:r>
            <a:r>
              <a:rPr lang="de-CH" sz="2600" dirty="0">
                <a:solidFill>
                  <a:schemeClr val="tx1"/>
                </a:solidFill>
                <a:latin typeface="Simplon Norm" panose="020B0500030000000000" pitchFamily="34" charset="77"/>
              </a:rPr>
              <a:t>: 100</a:t>
            </a:r>
            <a:r>
              <a:rPr lang="de-CH" sz="2600" dirty="0">
                <a:latin typeface="Simplon Norm" panose="020B0500030000000000" pitchFamily="34" charset="77"/>
              </a:rPr>
              <a:t>px "&gt; </a:t>
            </a:r>
            <a:br>
              <a:rPr lang="de-CH" sz="2600" dirty="0">
                <a:latin typeface="Simplon Norm" panose="020B0500030000000000" pitchFamily="34" charset="77"/>
              </a:rPr>
            </a:br>
            <a:r>
              <a:rPr lang="de-CH" sz="2600" dirty="0">
                <a:latin typeface="Simplon Norm" panose="020B0500030000000000" pitchFamily="34" charset="77"/>
              </a:rPr>
              <a:t>&lt;/</a:t>
            </a:r>
            <a:r>
              <a:rPr lang="de-CH" sz="2600" dirty="0">
                <a:solidFill>
                  <a:srgbClr val="FF0000"/>
                </a:solidFill>
                <a:latin typeface="Simplon Norm" panose="020B0500030000000000" pitchFamily="34" charset="77"/>
              </a:rPr>
              <a:t>a</a:t>
            </a:r>
            <a:r>
              <a:rPr lang="de-CH" sz="2600" dirty="0">
                <a:latin typeface="Simplon Norm" panose="020B0500030000000000" pitchFamily="34" charset="77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99988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3A2AD-1A24-634C-9D30-CB181C42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+ 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A511A-A1D2-E048-BF69-DF9AD69B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DE" dirty="0">
                <a:latin typeface="Simplon Norm" panose="020B0500030000000000" pitchFamily="34" charset="77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</a:rPr>
              <a:t>    </a:t>
            </a:r>
            <a:r>
              <a:rPr lang="de-DE" dirty="0" err="1">
                <a:solidFill>
                  <a:srgbClr val="0070C0"/>
                </a:solidFill>
                <a:latin typeface="Simplon Norm" panose="020B0500030000000000" pitchFamily="34" charset="77"/>
              </a:rPr>
              <a:t>vertical-align</a:t>
            </a:r>
            <a:r>
              <a:rPr lang="de-DE" dirty="0">
                <a:latin typeface="Simplon Norm" panose="020B0500030000000000" pitchFamily="34" charset="77"/>
              </a:rPr>
              <a:t>: </a:t>
            </a:r>
            <a:r>
              <a:rPr lang="de-DE" dirty="0" err="1">
                <a:latin typeface="Simplon Norm" panose="020B0500030000000000" pitchFamily="34" charset="77"/>
              </a:rPr>
              <a:t>bottom</a:t>
            </a:r>
            <a:r>
              <a:rPr lang="de-DE" dirty="0">
                <a:latin typeface="Simplon Norm" panose="020B0500030000000000" pitchFamily="34" charset="77"/>
              </a:rPr>
              <a:t>/</a:t>
            </a:r>
            <a:r>
              <a:rPr lang="de-DE" dirty="0" err="1">
                <a:latin typeface="Simplon Norm" panose="020B0500030000000000" pitchFamily="34" charset="77"/>
              </a:rPr>
              <a:t>middle</a:t>
            </a:r>
            <a:r>
              <a:rPr lang="de-DE" dirty="0">
                <a:latin typeface="Simplon Norm" panose="020B0500030000000000" pitchFamily="34" charset="77"/>
              </a:rPr>
              <a:t>/top;		</a:t>
            </a:r>
            <a:r>
              <a:rPr lang="de-DE" dirty="0">
                <a:solidFill>
                  <a:srgbClr val="92D050"/>
                </a:solidFill>
                <a:latin typeface="Simplon Norm" panose="020B0500030000000000" pitchFamily="34" charset="77"/>
              </a:rPr>
              <a:t>/*</a:t>
            </a:r>
            <a:r>
              <a:rPr lang="de-DE" dirty="0" err="1">
                <a:solidFill>
                  <a:srgbClr val="92D050"/>
                </a:solidFill>
                <a:latin typeface="Simplon Norm" panose="020B0500030000000000" pitchFamily="34" charset="77"/>
              </a:rPr>
              <a:t>align</a:t>
            </a:r>
            <a:r>
              <a:rPr lang="de-DE" dirty="0">
                <a:solidFill>
                  <a:srgbClr val="92D050"/>
                </a:solidFill>
                <a:latin typeface="Simplon Norm" panose="020B0500030000000000" pitchFamily="34" charset="77"/>
              </a:rPr>
              <a:t>*/</a:t>
            </a: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</a:rPr>
              <a:t>    </a:t>
            </a:r>
            <a:r>
              <a:rPr lang="de-DE" dirty="0" err="1">
                <a:solidFill>
                  <a:srgbClr val="0070C0"/>
                </a:solidFill>
                <a:latin typeface="Simplon Norm" panose="020B0500030000000000" pitchFamily="34" charset="77"/>
              </a:rPr>
              <a:t>float</a:t>
            </a:r>
            <a:r>
              <a:rPr lang="de-DE" dirty="0">
                <a:latin typeface="Simplon Norm" panose="020B0500030000000000" pitchFamily="34" charset="77"/>
              </a:rPr>
              <a:t>: </a:t>
            </a:r>
            <a:r>
              <a:rPr lang="de-DE" dirty="0" err="1">
                <a:latin typeface="Simplon Norm" panose="020B0500030000000000" pitchFamily="34" charset="77"/>
              </a:rPr>
              <a:t>right</a:t>
            </a:r>
            <a:r>
              <a:rPr lang="de-DE" dirty="0">
                <a:latin typeface="Simplon Norm" panose="020B0500030000000000" pitchFamily="34" charset="77"/>
              </a:rPr>
              <a:t>/</a:t>
            </a:r>
            <a:r>
              <a:rPr lang="de-DE" dirty="0" err="1">
                <a:latin typeface="Simplon Norm" panose="020B0500030000000000" pitchFamily="34" charset="77"/>
              </a:rPr>
              <a:t>left</a:t>
            </a:r>
            <a:r>
              <a:rPr lang="de-DE" dirty="0">
                <a:latin typeface="Simplon Norm" panose="020B0500030000000000" pitchFamily="34" charset="77"/>
              </a:rPr>
              <a:t>/</a:t>
            </a:r>
            <a:r>
              <a:rPr lang="de-DE" dirty="0" err="1">
                <a:latin typeface="Simplon Norm" panose="020B0500030000000000" pitchFamily="34" charset="77"/>
              </a:rPr>
              <a:t>none</a:t>
            </a:r>
            <a:r>
              <a:rPr lang="de-DE" dirty="0">
                <a:latin typeface="Simplon Norm" panose="020B0500030000000000" pitchFamily="34" charset="77"/>
              </a:rPr>
              <a:t>;				</a:t>
            </a:r>
            <a:r>
              <a:rPr lang="de-DE" dirty="0">
                <a:solidFill>
                  <a:srgbClr val="92D050"/>
                </a:solidFill>
                <a:latin typeface="Simplon Norm" panose="020B0500030000000000" pitchFamily="34" charset="77"/>
              </a:rPr>
              <a:t> /*</a:t>
            </a:r>
            <a:r>
              <a:rPr lang="de-DE" dirty="0" err="1">
                <a:solidFill>
                  <a:srgbClr val="92D050"/>
                </a:solidFill>
                <a:latin typeface="Simplon Norm" panose="020B0500030000000000" pitchFamily="34" charset="77"/>
              </a:rPr>
              <a:t>align</a:t>
            </a:r>
            <a:r>
              <a:rPr lang="de-DE" dirty="0">
                <a:solidFill>
                  <a:srgbClr val="92D050"/>
                </a:solidFill>
                <a:latin typeface="Simplon Norm" panose="020B0500030000000000" pitchFamily="34" charset="77"/>
              </a:rPr>
              <a:t>*/</a:t>
            </a:r>
            <a:endParaRPr lang="de-DE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</a:rPr>
              <a:t>    </a:t>
            </a:r>
            <a:r>
              <a:rPr lang="de-CH" dirty="0">
                <a:solidFill>
                  <a:srgbClr val="0070C0"/>
                </a:solidFill>
                <a:latin typeface="Simplon Norm" panose="020B0500030000000000" pitchFamily="34" charset="77"/>
              </a:rPr>
              <a:t>border</a:t>
            </a:r>
            <a:r>
              <a:rPr lang="de-CH" dirty="0">
                <a:latin typeface="Simplon Norm" panose="020B0500030000000000" pitchFamily="34" charset="77"/>
              </a:rPr>
              <a:t>:5px solid </a:t>
            </a:r>
            <a:r>
              <a:rPr lang="de-CH" dirty="0" err="1">
                <a:latin typeface="Simplon Norm" panose="020B0500030000000000" pitchFamily="34" charset="77"/>
              </a:rPr>
              <a:t>black</a:t>
            </a:r>
            <a:r>
              <a:rPr lang="de-CH" dirty="0">
                <a:latin typeface="Simplon Norm" panose="020B0500030000000000" pitchFamily="34" charset="77"/>
              </a:rPr>
              <a:t>;				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/*</a:t>
            </a:r>
            <a:r>
              <a:rPr lang="de-CH" dirty="0" err="1">
                <a:solidFill>
                  <a:srgbClr val="92D050"/>
                </a:solidFill>
                <a:latin typeface="Simplon Norm" panose="020B0500030000000000" pitchFamily="34" charset="77"/>
              </a:rPr>
              <a:t>border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*/</a:t>
            </a:r>
            <a:endParaRPr lang="de-CH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dirty="0">
                <a:latin typeface="Simplon Norm" panose="020B0500030000000000" pitchFamily="34" charset="77"/>
              </a:rPr>
              <a:t>    </a:t>
            </a:r>
            <a:r>
              <a:rPr lang="de-CH" dirty="0" err="1">
                <a:solidFill>
                  <a:srgbClr val="0070C0"/>
                </a:solidFill>
                <a:latin typeface="Simplon Norm" panose="020B0500030000000000" pitchFamily="34" charset="77"/>
              </a:rPr>
              <a:t>margin</a:t>
            </a:r>
            <a:r>
              <a:rPr lang="de-CH" dirty="0">
                <a:latin typeface="Simplon Norm" panose="020B0500030000000000" pitchFamily="34" charset="77"/>
              </a:rPr>
              <a:t>: 50px 50px 50px 50px;			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/*</a:t>
            </a:r>
            <a:r>
              <a:rPr lang="de-CH" dirty="0" err="1">
                <a:solidFill>
                  <a:srgbClr val="92D050"/>
                </a:solidFill>
                <a:latin typeface="Simplon Norm" panose="020B0500030000000000" pitchFamily="34" charset="77"/>
              </a:rPr>
              <a:t>left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Simplon Norm" panose="020B0500030000000000" pitchFamily="34" charset="77"/>
              </a:rPr>
              <a:t>and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Simplon Norm" panose="020B0500030000000000" pitchFamily="34" charset="77"/>
              </a:rPr>
              <a:t>right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 </a:t>
            </a:r>
            <a:r>
              <a:rPr lang="de-CH" dirty="0" err="1">
                <a:solidFill>
                  <a:srgbClr val="92D050"/>
                </a:solidFill>
                <a:latin typeface="Simplon Norm" panose="020B0500030000000000" pitchFamily="34" charset="77"/>
              </a:rPr>
              <a:t>margins</a:t>
            </a: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*/</a:t>
            </a:r>
          </a:p>
          <a:p>
            <a:pPr marL="0" indent="0">
              <a:buNone/>
            </a:pPr>
            <a:r>
              <a:rPr lang="de-CH" dirty="0">
                <a:solidFill>
                  <a:srgbClr val="92D050"/>
                </a:solidFill>
                <a:latin typeface="Simplon Norm" panose="020B0500030000000000" pitchFamily="34" charset="77"/>
              </a:rPr>
              <a:t>    </a:t>
            </a:r>
            <a:r>
              <a:rPr lang="de-CH" dirty="0" err="1">
                <a:solidFill>
                  <a:srgbClr val="0070C0"/>
                </a:solidFill>
                <a:latin typeface="Simplon Norm" panose="020B0500030000000000" pitchFamily="34" charset="77"/>
              </a:rPr>
              <a:t>display</a:t>
            </a:r>
            <a:r>
              <a:rPr lang="de-CH" dirty="0">
                <a:solidFill>
                  <a:srgbClr val="0070C0"/>
                </a:solidFill>
                <a:latin typeface="Simplon Norm" panose="020B0500030000000000" pitchFamily="34" charset="77"/>
              </a:rPr>
              <a:t>:</a:t>
            </a:r>
            <a:r>
              <a:rPr lang="de-CH" dirty="0">
                <a:latin typeface="Simplon Norm" panose="020B0500030000000000" pitchFamily="34" charset="77"/>
              </a:rPr>
              <a:t> inline/block;</a:t>
            </a: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Simplon Norm" panose="020B0500030000000000" pitchFamily="34" charset="77"/>
              </a:rPr>
              <a:t>   ……..</a:t>
            </a:r>
            <a:endParaRPr lang="de-DE" dirty="0">
              <a:solidFill>
                <a:srgbClr val="0070C0"/>
              </a:solidFill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</a:rPr>
              <a:t>}</a:t>
            </a:r>
          </a:p>
          <a:p>
            <a:pPr marL="0" indent="0">
              <a:buNone/>
            </a:pPr>
            <a:endParaRPr lang="de-DE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DE" dirty="0">
                <a:latin typeface="Simplon Norm" panose="020B0500030000000000" pitchFamily="34" charset="77"/>
                <a:hlinkClick r:id="rId3"/>
              </a:rPr>
              <a:t>https://www.w3schools.com/css/css3_images.asp</a:t>
            </a:r>
            <a:endParaRPr lang="de-DE" dirty="0">
              <a:latin typeface="Simplon Norm" panose="020B050003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14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D05D-3328-A54A-B6B5-80421647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implon Norm" panose="020B0500030000000000" pitchFamily="34" charset="77"/>
              </a:rPr>
              <a:t>Image </a:t>
            </a:r>
            <a:r>
              <a:rPr lang="de-DE" dirty="0" err="1">
                <a:latin typeface="Simplon Norm" panose="020B0500030000000000" pitchFamily="34" charset="77"/>
              </a:rPr>
              <a:t>Alignment</a:t>
            </a:r>
            <a:endParaRPr lang="de-DE" dirty="0">
              <a:latin typeface="Simplon Norm" panose="020B0500030000000000" pitchFamily="34" charset="77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E6D5C-EBC1-2344-B469-8C70A2F7F13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>
                <a:latin typeface="Simplon Norm Bold" panose="020B0500030000000000" pitchFamily="34" charset="77"/>
              </a:rPr>
              <a:t>Floating </a:t>
            </a:r>
          </a:p>
          <a:p>
            <a:pPr marL="0" indent="0">
              <a:buNone/>
            </a:pPr>
            <a:r>
              <a:rPr lang="de-CH" sz="2000" dirty="0">
                <a:latin typeface="Simplon Norm" panose="020B0500030000000000" pitchFamily="34" charset="77"/>
              </a:rPr>
              <a:t>&lt;</a:t>
            </a:r>
            <a:r>
              <a:rPr lang="de-CH" sz="20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000" dirty="0">
                <a:latin typeface="Simplon Norm" panose="020B0500030000000000" pitchFamily="34" charset="77"/>
              </a:rPr>
              <a:t> </a:t>
            </a:r>
            <a:r>
              <a:rPr lang="de-CH" sz="20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images</a:t>
            </a:r>
            <a:r>
              <a:rPr lang="de-CH" sz="2000" dirty="0">
                <a:latin typeface="Simplon Norm" panose="020B0500030000000000" pitchFamily="34" charset="77"/>
              </a:rPr>
              <a:t>/</a:t>
            </a:r>
            <a:r>
              <a:rPr lang="de-CH" sz="2000" dirty="0" err="1">
                <a:latin typeface="Simplon Norm" panose="020B0500030000000000" pitchFamily="34" charset="77"/>
              </a:rPr>
              <a:t>giphy.gif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000" dirty="0">
                <a:latin typeface="Simplon Norm" panose="020B0500030000000000" pitchFamily="34" charset="77"/>
              </a:rPr>
              <a:t>="Smiley </a:t>
            </a:r>
            <a:r>
              <a:rPr lang="de-CH" sz="2000" dirty="0" err="1">
                <a:latin typeface="Simplon Norm" panose="020B0500030000000000" pitchFamily="34" charset="77"/>
              </a:rPr>
              <a:t>face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style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float:right</a:t>
            </a:r>
            <a:r>
              <a:rPr lang="de-CH" sz="2000" dirty="0">
                <a:latin typeface="Simplon Norm" panose="020B0500030000000000" pitchFamily="34" charset="77"/>
              </a:rPr>
              <a:t>; width:42px; height:42px;"&gt;</a:t>
            </a:r>
          </a:p>
          <a:p>
            <a:pPr marL="0" indent="0">
              <a:buNone/>
            </a:pPr>
            <a:r>
              <a:rPr lang="de-CH" sz="2000" dirty="0">
                <a:latin typeface="Simplon Norm" panose="020B0500030000000000" pitchFamily="34" charset="77"/>
              </a:rPr>
              <a:t>&lt;</a:t>
            </a:r>
            <a:r>
              <a:rPr lang="de-CH" sz="20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000" dirty="0">
                <a:latin typeface="Simplon Norm" panose="020B0500030000000000" pitchFamily="34" charset="77"/>
              </a:rPr>
              <a:t> </a:t>
            </a:r>
            <a:r>
              <a:rPr lang="de-CH" sz="20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images</a:t>
            </a:r>
            <a:r>
              <a:rPr lang="de-CH" sz="2000" dirty="0">
                <a:latin typeface="Simplon Norm" panose="020B0500030000000000" pitchFamily="34" charset="77"/>
              </a:rPr>
              <a:t>/</a:t>
            </a:r>
            <a:r>
              <a:rPr lang="de-CH" sz="2000" dirty="0" err="1">
                <a:latin typeface="Simplon Norm" panose="020B0500030000000000" pitchFamily="34" charset="77"/>
              </a:rPr>
              <a:t>giphy.gif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000" dirty="0">
                <a:latin typeface="Simplon Norm" panose="020B0500030000000000" pitchFamily="34" charset="77"/>
              </a:rPr>
              <a:t>="Smiley </a:t>
            </a:r>
            <a:r>
              <a:rPr lang="de-CH" sz="2000" dirty="0" err="1">
                <a:latin typeface="Simplon Norm" panose="020B0500030000000000" pitchFamily="34" charset="77"/>
              </a:rPr>
              <a:t>face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style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float:left</a:t>
            </a:r>
            <a:r>
              <a:rPr lang="de-CH" sz="2000" dirty="0">
                <a:latin typeface="Simplon Norm" panose="020B0500030000000000" pitchFamily="34" charset="77"/>
              </a:rPr>
              <a:t>; width:42px; height:42px;"&gt;</a:t>
            </a:r>
          </a:p>
          <a:p>
            <a:pPr marL="0" indent="0">
              <a:buNone/>
            </a:pPr>
            <a:endParaRPr lang="de-CH" sz="2000" dirty="0">
              <a:latin typeface="Simplon Norm" panose="020B0500030000000000" pitchFamily="34" charset="77"/>
            </a:endParaRPr>
          </a:p>
          <a:p>
            <a:pPr marL="0" indent="0">
              <a:buNone/>
            </a:pPr>
            <a:r>
              <a:rPr lang="de-CH" sz="2000" b="1" dirty="0" err="1">
                <a:latin typeface="Simplon Norm Bold" panose="020B0500030000000000" pitchFamily="34" charset="77"/>
              </a:rPr>
              <a:t>Vertical</a:t>
            </a:r>
            <a:r>
              <a:rPr lang="de-CH" sz="2000" b="1" dirty="0">
                <a:latin typeface="Simplon Norm Bold" panose="020B0500030000000000" pitchFamily="34" charset="77"/>
              </a:rPr>
              <a:t> </a:t>
            </a:r>
            <a:r>
              <a:rPr lang="de-CH" sz="2000" b="1" dirty="0" err="1">
                <a:latin typeface="Simplon Norm Bold" panose="020B0500030000000000" pitchFamily="34" charset="77"/>
              </a:rPr>
              <a:t>align</a:t>
            </a:r>
            <a:endParaRPr lang="de-CH" sz="2000" b="1" dirty="0">
              <a:latin typeface="Simplon Norm Bold" panose="020B0500030000000000" pitchFamily="34" charset="77"/>
            </a:endParaRPr>
          </a:p>
          <a:p>
            <a:pPr marL="0" indent="0">
              <a:buNone/>
            </a:pPr>
            <a:r>
              <a:rPr lang="de-CH" sz="2000" dirty="0">
                <a:latin typeface="Simplon Norm" panose="020B0500030000000000" pitchFamily="34" charset="77"/>
              </a:rPr>
              <a:t>&lt;</a:t>
            </a:r>
            <a:r>
              <a:rPr lang="de-CH" sz="2000" dirty="0" err="1">
                <a:solidFill>
                  <a:srgbClr val="FF0000"/>
                </a:solidFill>
                <a:latin typeface="Simplon Norm" panose="020B0500030000000000" pitchFamily="34" charset="77"/>
              </a:rPr>
              <a:t>img</a:t>
            </a:r>
            <a:r>
              <a:rPr lang="de-CH" sz="2000" dirty="0">
                <a:latin typeface="Simplon Norm" panose="020B0500030000000000" pitchFamily="34" charset="77"/>
              </a:rPr>
              <a:t> </a:t>
            </a:r>
            <a:r>
              <a:rPr lang="de-CH" sz="2000" dirty="0" err="1">
                <a:solidFill>
                  <a:srgbClr val="00B050"/>
                </a:solidFill>
                <a:latin typeface="Simplon Norm" panose="020B0500030000000000" pitchFamily="34" charset="77"/>
              </a:rPr>
              <a:t>src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images</a:t>
            </a:r>
            <a:r>
              <a:rPr lang="de-CH" sz="2000" dirty="0">
                <a:latin typeface="Simplon Norm" panose="020B0500030000000000" pitchFamily="34" charset="77"/>
              </a:rPr>
              <a:t>/</a:t>
            </a:r>
            <a:r>
              <a:rPr lang="de-CH" sz="2000" dirty="0" err="1">
                <a:latin typeface="Simplon Norm" panose="020B0500030000000000" pitchFamily="34" charset="77"/>
              </a:rPr>
              <a:t>giphy.gif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alt</a:t>
            </a:r>
            <a:r>
              <a:rPr lang="de-CH" sz="2000" dirty="0">
                <a:latin typeface="Simplon Norm" panose="020B0500030000000000" pitchFamily="34" charset="77"/>
              </a:rPr>
              <a:t>="Smiley </a:t>
            </a:r>
            <a:r>
              <a:rPr lang="de-CH" sz="2000" dirty="0" err="1">
                <a:latin typeface="Simplon Norm" panose="020B0500030000000000" pitchFamily="34" charset="77"/>
              </a:rPr>
              <a:t>face</a:t>
            </a:r>
            <a:r>
              <a:rPr lang="de-CH" sz="2000" dirty="0">
                <a:latin typeface="Simplon Norm" panose="020B0500030000000000" pitchFamily="34" charset="77"/>
              </a:rPr>
              <a:t>"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00B050"/>
                </a:solidFill>
                <a:latin typeface="Simplon Norm" panose="020B0500030000000000" pitchFamily="34" charset="77"/>
              </a:rPr>
              <a:t>           style</a:t>
            </a:r>
            <a:r>
              <a:rPr lang="de-CH" sz="2000" dirty="0">
                <a:latin typeface="Simplon Norm" panose="020B0500030000000000" pitchFamily="34" charset="77"/>
              </a:rPr>
              <a:t>="</a:t>
            </a:r>
            <a:r>
              <a:rPr lang="de-CH" sz="2000" dirty="0" err="1">
                <a:latin typeface="Simplon Norm" panose="020B0500030000000000" pitchFamily="34" charset="77"/>
              </a:rPr>
              <a:t>vertical-align:middle</a:t>
            </a:r>
            <a:r>
              <a:rPr lang="de-CH" sz="2000" dirty="0">
                <a:latin typeface="Simplon Norm" panose="020B0500030000000000" pitchFamily="34" charset="77"/>
              </a:rPr>
              <a:t>; width:42px; height:42px;"&gt;</a:t>
            </a:r>
          </a:p>
        </p:txBody>
      </p:sp>
    </p:spTree>
    <p:extLst>
      <p:ext uri="{BB962C8B-B14F-4D97-AF65-F5344CB8AC3E}">
        <p14:creationId xmlns:p14="http://schemas.microsoft.com/office/powerpoint/2010/main" val="9511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3395</Words>
  <Application>Microsoft Macintosh PowerPoint</Application>
  <PresentationFormat>Breitbild</PresentationFormat>
  <Paragraphs>401</Paragraphs>
  <Slides>29</Slides>
  <Notes>29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Simplon Norm</vt:lpstr>
      <vt:lpstr>Simplon Norm Bold</vt:lpstr>
      <vt:lpstr>Simplon Norm Italic</vt:lpstr>
      <vt:lpstr>Office</vt:lpstr>
      <vt:lpstr>Modul KickWeb</vt:lpstr>
      <vt:lpstr>Lecture</vt:lpstr>
      <vt:lpstr>HTML Tags</vt:lpstr>
      <vt:lpstr>Image Tag</vt:lpstr>
      <vt:lpstr>Relative vs. Absolute File Paths</vt:lpstr>
      <vt:lpstr>Image Size</vt:lpstr>
      <vt:lpstr>Image as a Link</vt:lpstr>
      <vt:lpstr>Image + CSS</vt:lpstr>
      <vt:lpstr>Image Alignment</vt:lpstr>
      <vt:lpstr>Image Attributes</vt:lpstr>
      <vt:lpstr>HTML Global Attributes</vt:lpstr>
      <vt:lpstr>HTML Event Attributes</vt:lpstr>
      <vt:lpstr>Image Formats</vt:lpstr>
      <vt:lpstr>Background Image</vt:lpstr>
      <vt:lpstr>Exercise I</vt:lpstr>
      <vt:lpstr>Exercise II</vt:lpstr>
      <vt:lpstr>PowerPoint-Präsentation</vt:lpstr>
      <vt:lpstr>Image Map</vt:lpstr>
      <vt:lpstr>Area Tag</vt:lpstr>
      <vt:lpstr>Figure Tag</vt:lpstr>
      <vt:lpstr>Figure Tag</vt:lpstr>
      <vt:lpstr>PowerPoint-Präsentation</vt:lpstr>
      <vt:lpstr>Image Editing Tools</vt:lpstr>
      <vt:lpstr>Images in Responsive Designs</vt:lpstr>
      <vt:lpstr>Images in Responsive Designs</vt:lpstr>
      <vt:lpstr>Responsive Designs</vt:lpstr>
      <vt:lpstr>Image Best Practices</vt:lpstr>
      <vt:lpstr>Exercises</vt:lpstr>
      <vt:lpstr>Related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Said Heba HSLU I</dc:creator>
  <cp:lastModifiedBy>Said Heba HSLU I</cp:lastModifiedBy>
  <cp:revision>159</cp:revision>
  <cp:lastPrinted>2021-03-07T13:28:33Z</cp:lastPrinted>
  <dcterms:created xsi:type="dcterms:W3CDTF">2021-02-17T10:56:28Z</dcterms:created>
  <dcterms:modified xsi:type="dcterms:W3CDTF">2021-03-07T15:00:21Z</dcterms:modified>
</cp:coreProperties>
</file>