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421" r:id="rId2"/>
    <p:sldId id="422" r:id="rId3"/>
    <p:sldId id="429" r:id="rId4"/>
    <p:sldId id="424" r:id="rId5"/>
    <p:sldId id="430" r:id="rId6"/>
    <p:sldId id="423" r:id="rId7"/>
    <p:sldId id="426" r:id="rId8"/>
    <p:sldId id="431" r:id="rId9"/>
    <p:sldId id="432" r:id="rId10"/>
    <p:sldId id="433" r:id="rId11"/>
    <p:sldId id="427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Trispac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58"/>
    <a:srgbClr val="2E2E6D"/>
    <a:srgbClr val="2F2C65"/>
    <a:srgbClr val="433675"/>
    <a:srgbClr val="DDCEF3"/>
    <a:srgbClr val="46447A"/>
    <a:srgbClr val="353379"/>
    <a:srgbClr val="FECA6E"/>
    <a:srgbClr val="81B2D6"/>
    <a:srgbClr val="F38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C3E09-1DC1-43E8-85B7-931DFE6086EA}">
  <a:tblStyle styleId="{03BC3E09-1DC1-43E8-85B7-931DFE608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6C4F0B-3B59-4D36-A5AE-A758C41108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0"/>
  </p:normalViewPr>
  <p:slideViewPr>
    <p:cSldViewPr snapToGrid="0">
      <p:cViewPr>
        <p:scale>
          <a:sx n="102" d="100"/>
          <a:sy n="102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EEF09B-53BB-92C6-E5DF-062D43B4D7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6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27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5D0B2F-9D5E-C8A4-9685-CD7DE054A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0869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F3C-8939-582C-BD56-4D7977117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215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F262-A1DF-5C03-7129-CD2F12060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9579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904B-79C0-1FEC-D477-3CD8A76AA2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2381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A5D40B-EF9D-F25E-6859-A848E2A21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67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2E2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ED341-7399-BEB9-8070-9C8EBCF47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642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1EAC-4778-0CF6-79F5-30A59074F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040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932E-A3F9-6E38-5B6E-0911E31401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5750" y="356520"/>
            <a:ext cx="5992500" cy="588360"/>
          </a:xfrm>
        </p:spPr>
        <p:txBody>
          <a:bodyPr/>
          <a:lstStyle>
            <a:lvl1pPr algn="ctr">
              <a:defRPr b="1">
                <a:latin typeface="Chalkboard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762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9" r:id="rId5"/>
    <p:sldLayoutId id="2147483664" r:id="rId6"/>
    <p:sldLayoutId id="2147483660" r:id="rId7"/>
    <p:sldLayoutId id="2147483661" r:id="rId8"/>
    <p:sldLayoutId id="2147483665" r:id="rId9"/>
    <p:sldLayoutId id="2147483666" r:id="rId10"/>
    <p:sldLayoutId id="2147483663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5" y="1649756"/>
            <a:ext cx="7925089" cy="1843987"/>
          </a:xfrm>
        </p:spPr>
        <p:txBody>
          <a:bodyPr/>
          <a:lstStyle/>
          <a:p>
            <a:r>
              <a:rPr sz="5400" dirty="0"/>
              <a:t>Red Light Green Light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F1BE-ADC0-29C3-DAFA-DF83A7A6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0" y="2102874"/>
            <a:ext cx="5992500" cy="588360"/>
          </a:xfrm>
        </p:spPr>
        <p:txBody>
          <a:bodyPr/>
          <a:lstStyle/>
          <a:p>
            <a:r>
              <a:rPr lang="en-US" dirty="0"/>
              <a:t>Now play the Game and Have Fun!</a:t>
            </a:r>
          </a:p>
        </p:txBody>
      </p:sp>
    </p:spTree>
    <p:extLst>
      <p:ext uri="{BB962C8B-B14F-4D97-AF65-F5344CB8AC3E}">
        <p14:creationId xmlns:p14="http://schemas.microsoft.com/office/powerpoint/2010/main" val="53947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A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122358-40CE-59EE-1907-8F8464B5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are?</a:t>
            </a:r>
          </a:p>
        </p:txBody>
      </p:sp>
      <p:pic>
        <p:nvPicPr>
          <p:cNvPr id="9" name="Picture 8" descr="A blue and white text on a dark background&#10;&#10;Description automatically generated">
            <a:extLst>
              <a:ext uri="{FF2B5EF4-FFF2-40B4-BE49-F238E27FC236}">
                <a16:creationId xmlns:a16="http://schemas.microsoft.com/office/drawing/2014/main" id="{EFB74E9F-A722-5367-26E2-303AC03B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84" t="10228" r="25833" b="59529"/>
          <a:stretch/>
        </p:blipFill>
        <p:spPr>
          <a:xfrm>
            <a:off x="2525147" y="1004799"/>
            <a:ext cx="4093706" cy="606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14C8A-D00E-6F4A-59CF-10C3DAD7B2F9}"/>
              </a:ext>
            </a:extLst>
          </p:cNvPr>
          <p:cNvSpPr txBox="1"/>
          <p:nvPr/>
        </p:nvSpPr>
        <p:spPr>
          <a:xfrm>
            <a:off x="2567940" y="1516996"/>
            <a:ext cx="400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halkboard"/>
              </a:rPr>
              <a:t>Learning Programming While Having Fun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0F40D-9E07-94C6-6E17-02837A2B9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22" r="84926"/>
          <a:stretch/>
        </p:blipFill>
        <p:spPr>
          <a:xfrm rot="5400000" flipH="1">
            <a:off x="1299512" y="2536105"/>
            <a:ext cx="1307883" cy="3906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05C2F9-8521-2E26-8369-ED946EF29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22" r="84926"/>
          <a:stretch/>
        </p:blipFill>
        <p:spPr>
          <a:xfrm rot="16954964" flipH="1">
            <a:off x="8059050" y="-1063379"/>
            <a:ext cx="950656" cy="28397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C5193F-FE8B-C1ED-F3B5-31102BF12380}"/>
              </a:ext>
            </a:extLst>
          </p:cNvPr>
          <p:cNvSpPr txBox="1"/>
          <p:nvPr/>
        </p:nvSpPr>
        <p:spPr>
          <a:xfrm>
            <a:off x="1691000" y="2149897"/>
            <a:ext cx="5877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halkboard"/>
              </a:rPr>
              <a:t>At the Al-Khwarizmi Club, we’re a bunch of AI enthusiasts who love to dive deep into the rabbit hole of code and machine learning — all while staying inspired by Muhammad ibn Musa al-Khwarizmi, the original algebra maestro!</a:t>
            </a:r>
          </a:p>
        </p:txBody>
      </p:sp>
      <p:pic>
        <p:nvPicPr>
          <p:cNvPr id="14" name="Picture 13" descr="A blue and white text on a dark background&#10;&#10;Description automatically generated">
            <a:extLst>
              <a:ext uri="{FF2B5EF4-FFF2-40B4-BE49-F238E27FC236}">
                <a16:creationId xmlns:a16="http://schemas.microsoft.com/office/drawing/2014/main" id="{60D8638D-8A6F-1EF3-764C-068B39AD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312" t="11302" r="440" b="5243"/>
          <a:stretch/>
        </p:blipFill>
        <p:spPr>
          <a:xfrm>
            <a:off x="7225992" y="3427492"/>
            <a:ext cx="1918008" cy="1672683"/>
          </a:xfrm>
          <a:prstGeom prst="rect">
            <a:avLst/>
          </a:prstGeom>
        </p:spPr>
      </p:pic>
      <p:pic>
        <p:nvPicPr>
          <p:cNvPr id="15" name="Picture 14" descr="A blue and white text on a dark background&#10;&#10;Description automatically generated">
            <a:extLst>
              <a:ext uri="{FF2B5EF4-FFF2-40B4-BE49-F238E27FC236}">
                <a16:creationId xmlns:a16="http://schemas.microsoft.com/office/drawing/2014/main" id="{10ADE0DE-4A1F-1193-E982-65E00ADF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4" t="2094" r="88402" b="31960"/>
          <a:stretch/>
        </p:blipFill>
        <p:spPr>
          <a:xfrm>
            <a:off x="0" y="0"/>
            <a:ext cx="1405054" cy="1599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0BD36-5157-1280-8B57-3099A8CCE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788A-CD0E-88EA-6F91-8C7284A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Workshop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A6E5-3E6E-42B8-F192-00A7F4421B35}"/>
              </a:ext>
            </a:extLst>
          </p:cNvPr>
          <p:cNvSpPr txBox="1"/>
          <p:nvPr/>
        </p:nvSpPr>
        <p:spPr>
          <a:xfrm>
            <a:off x="1988634" y="1602254"/>
            <a:ext cx="57577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Brief of AI and Computer Vision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Project Description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Basics of Python programming and OpenCV.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Hands-on Practice.</a:t>
            </a:r>
          </a:p>
        </p:txBody>
      </p:sp>
    </p:spTree>
    <p:extLst>
      <p:ext uri="{BB962C8B-B14F-4D97-AF65-F5344CB8AC3E}">
        <p14:creationId xmlns:p14="http://schemas.microsoft.com/office/powerpoint/2010/main" val="4663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halkboard"/>
              </a:rPr>
              <a:t>Brief of AI and Computer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D338-881E-6BEC-8141-B01DD762F5F2}"/>
              </a:ext>
            </a:extLst>
          </p:cNvPr>
          <p:cNvSpPr txBox="1"/>
          <p:nvPr/>
        </p:nvSpPr>
        <p:spPr>
          <a:xfrm>
            <a:off x="899409" y="1556087"/>
            <a:ext cx="7345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halkboard"/>
              </a:rPr>
              <a:t>- Artificial Intelligence (</a:t>
            </a:r>
            <a:r>
              <a:rPr lang="en-US" sz="1800" b="1" dirty="0">
                <a:solidFill>
                  <a:schemeClr val="tx1"/>
                </a:solidFill>
                <a:latin typeface="Chalkboard"/>
              </a:rPr>
              <a:t>AI</a:t>
            </a:r>
            <a:r>
              <a:rPr lang="en-US" sz="1800" dirty="0">
                <a:solidFill>
                  <a:schemeClr val="tx1"/>
                </a:solidFill>
                <a:latin typeface="Chalkboard"/>
              </a:rPr>
              <a:t>) enables machines to mimic human intelligence.</a:t>
            </a:r>
          </a:p>
          <a:p>
            <a:r>
              <a:rPr lang="en-US" sz="1800" dirty="0">
                <a:solidFill>
                  <a:schemeClr val="tx1"/>
                </a:solidFill>
                <a:latin typeface="Chalkboard"/>
              </a:rPr>
              <a:t>- It includes tasks like decision-making, learning, problem-solving, and understanding visual input.</a:t>
            </a:r>
          </a:p>
          <a:p>
            <a:r>
              <a:rPr lang="en-US" sz="1800" dirty="0">
                <a:solidFill>
                  <a:schemeClr val="tx1"/>
                </a:solidFill>
                <a:latin typeface="Chalkboard"/>
              </a:rPr>
              <a:t>- A subfield of AI </a:t>
            </a:r>
            <a:r>
              <a:rPr lang="en-US" sz="1800" b="1" dirty="0">
                <a:solidFill>
                  <a:schemeClr val="tx1"/>
                </a:solidFill>
                <a:latin typeface="Chalkboard"/>
              </a:rPr>
              <a:t>Computer Vision (CV) </a:t>
            </a:r>
            <a:r>
              <a:rPr lang="en-US" sz="1800" dirty="0">
                <a:solidFill>
                  <a:schemeClr val="tx1"/>
                </a:solidFill>
                <a:latin typeface="Chalkboard"/>
              </a:rPr>
              <a:t>focused on enabling computers to "see" and interpret images and videos.</a:t>
            </a:r>
          </a:p>
          <a:p>
            <a:r>
              <a:rPr lang="en-US" sz="1800" dirty="0">
                <a:solidFill>
                  <a:schemeClr val="tx1"/>
                </a:solidFill>
                <a:latin typeface="Chalkboard"/>
              </a:rPr>
              <a:t>- Applications include motion detection, facial recognition, object tracking, 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F65A-EC18-9AA1-161C-2B72B3CD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D31704-74CC-5EDA-17F2-3257AADE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22" y="2623491"/>
            <a:ext cx="2338965" cy="1321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65362-5FE5-10E8-DC85-EABE142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halkboard"/>
              </a:rPr>
              <a:t>Project Description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64828-E126-BFB9-1C61-8F2CAA5B6D8D}"/>
              </a:ext>
            </a:extLst>
          </p:cNvPr>
          <p:cNvSpPr txBox="1"/>
          <p:nvPr/>
        </p:nvSpPr>
        <p:spPr>
          <a:xfrm>
            <a:off x="1635711" y="1492378"/>
            <a:ext cx="599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Detecting motion using a camera and AI.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halkboard"/>
              </a:rPr>
              <a:t>Building logic for game mechanics (e.g., freezing during red light).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45D9B-B636-7727-5A8A-AE0FA6EE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51" y="2446856"/>
            <a:ext cx="2338964" cy="12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'Red Light Green Light'?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F966B-9862-6B50-B551-37B02F6E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94" y="3766310"/>
            <a:ext cx="1572510" cy="892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1A7C8-604D-77AC-78A3-47333D2B79F6}"/>
              </a:ext>
            </a:extLst>
          </p:cNvPr>
          <p:cNvSpPr txBox="1"/>
          <p:nvPr/>
        </p:nvSpPr>
        <p:spPr>
          <a:xfrm>
            <a:off x="955623" y="1214129"/>
            <a:ext cx="69929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halkboard"/>
              </a:rPr>
              <a:t>Game Rules: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halkboard"/>
              </a:rPr>
              <a:t>Green Light Phase</a:t>
            </a:r>
            <a:r>
              <a:rPr lang="en-US" sz="2000" dirty="0">
                <a:solidFill>
                  <a:schemeClr val="tx1"/>
                </a:solidFill>
                <a:latin typeface="Chalkboard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halkboard"/>
              </a:rPr>
              <a:t>Players are allowed to move freely.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halkboard"/>
              </a:rPr>
              <a:t>The camera continues to monitor their movements but does not penalize them.</a:t>
            </a:r>
          </a:p>
          <a:p>
            <a:r>
              <a:rPr lang="en-US" sz="2000" b="1" dirty="0">
                <a:solidFill>
                  <a:schemeClr val="tx1"/>
                </a:solidFill>
                <a:latin typeface="Chalkboard"/>
              </a:rPr>
              <a:t>Red Light Phase</a:t>
            </a:r>
            <a:r>
              <a:rPr lang="en-US" sz="2000" dirty="0">
                <a:solidFill>
                  <a:schemeClr val="tx1"/>
                </a:solidFill>
                <a:latin typeface="Chalkboard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halkboard"/>
              </a:rPr>
              <a:t>Players must freeze in their positions.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halkboard"/>
              </a:rPr>
              <a:t>If the AI detects any movement, that player is "out" or receives a penalty.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55ACA3-6920-3977-987B-841BB9AF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98" y="3787498"/>
            <a:ext cx="1676802" cy="8714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750" y="1983390"/>
            <a:ext cx="5992500" cy="588360"/>
          </a:xfrm>
        </p:spPr>
        <p:txBody>
          <a:bodyPr/>
          <a:lstStyle/>
          <a:p>
            <a:r>
              <a:rPr lang="en-US" dirty="0"/>
              <a:t>Your task now is to think how you will design this game?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1DB-066C-8C63-89AC-FC4CF5AA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C226-597F-1B08-F491-0AD9CB16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89" y="506858"/>
            <a:ext cx="5992500" cy="588360"/>
          </a:xfrm>
        </p:spPr>
        <p:txBody>
          <a:bodyPr/>
          <a:lstStyle/>
          <a:p>
            <a:r>
              <a:rPr lang="en-US" dirty="0"/>
              <a:t>Hands-on Practice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C72800-8324-65FB-BBFA-3F523E598E9C}"/>
              </a:ext>
            </a:extLst>
          </p:cNvPr>
          <p:cNvSpPr txBox="1">
            <a:spLocks/>
          </p:cNvSpPr>
          <p:nvPr/>
        </p:nvSpPr>
        <p:spPr>
          <a:xfrm>
            <a:off x="1428346" y="962110"/>
            <a:ext cx="5992500" cy="4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1" i="0" u="none" strike="noStrike" cap="none">
                <a:solidFill>
                  <a:schemeClr val="dk1"/>
                </a:solidFill>
                <a:latin typeface="Chalkboard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-US" sz="2000" b="0" dirty="0"/>
              <a:t>Tools</a:t>
            </a:r>
          </a:p>
        </p:txBody>
      </p:sp>
      <p:pic>
        <p:nvPicPr>
          <p:cNvPr id="5124" name="Picture 4" descr="Github Logo - Free social media icons">
            <a:extLst>
              <a:ext uri="{FF2B5EF4-FFF2-40B4-BE49-F238E27FC236}">
                <a16:creationId xmlns:a16="http://schemas.microsoft.com/office/drawing/2014/main" id="{95829738-32DB-2FEC-C125-0FF6A68F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97" y="173403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con change for macOS Big Sur · Issue ...">
            <a:extLst>
              <a:ext uri="{FF2B5EF4-FFF2-40B4-BE49-F238E27FC236}">
                <a16:creationId xmlns:a16="http://schemas.microsoft.com/office/drawing/2014/main" id="{EF9D3BDA-D981-C5AC-A2BF-B499DE12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85" y="1731223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ython icon - Free download on Iconfinder">
            <a:extLst>
              <a:ext uri="{FF2B5EF4-FFF2-40B4-BE49-F238E27FC236}">
                <a16:creationId xmlns:a16="http://schemas.microsoft.com/office/drawing/2014/main" id="{D18B7377-ADB1-B702-30EC-54C092ED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73" y="173832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umpy">
            <a:extLst>
              <a:ext uri="{FF2B5EF4-FFF2-40B4-BE49-F238E27FC236}">
                <a16:creationId xmlns:a16="http://schemas.microsoft.com/office/drawing/2014/main" id="{67CD298E-F26A-8C78-BDFC-3D22A1BA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84" y="3432718"/>
            <a:ext cx="1102676" cy="11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Opencv Vector SVG Icon - SVG Repo">
            <a:extLst>
              <a:ext uri="{FF2B5EF4-FFF2-40B4-BE49-F238E27FC236}">
                <a16:creationId xmlns:a16="http://schemas.microsoft.com/office/drawing/2014/main" id="{DCB6D839-9902-5907-7C89-BD7F5C7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85" y="3432719"/>
            <a:ext cx="1102676" cy="11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Sound Play Sound Vector SVG Icon - SVG Repo">
            <a:extLst>
              <a:ext uri="{FF2B5EF4-FFF2-40B4-BE49-F238E27FC236}">
                <a16:creationId xmlns:a16="http://schemas.microsoft.com/office/drawing/2014/main" id="{5749E7F9-96DB-9F25-4AFE-477D47C9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71" y="3432717"/>
            <a:ext cx="1102675" cy="110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BD106-68D9-5E2D-CA13-865E8AA3668B}"/>
              </a:ext>
            </a:extLst>
          </p:cNvPr>
          <p:cNvSpPr txBox="1"/>
          <p:nvPr/>
        </p:nvSpPr>
        <p:spPr>
          <a:xfrm>
            <a:off x="2831891" y="2809885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alkboard"/>
              </a:rPr>
              <a:t>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E9E93-5638-E53D-5614-2F9A4C19AF6A}"/>
              </a:ext>
            </a:extLst>
          </p:cNvPr>
          <p:cNvSpPr txBox="1"/>
          <p:nvPr/>
        </p:nvSpPr>
        <p:spPr>
          <a:xfrm>
            <a:off x="3851222" y="2802786"/>
            <a:ext cx="12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alkboard"/>
              </a:rPr>
              <a:t>Visual Studio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9D84-5378-1146-FE3C-6E4465E7024A}"/>
              </a:ext>
            </a:extLst>
          </p:cNvPr>
          <p:cNvSpPr txBox="1"/>
          <p:nvPr/>
        </p:nvSpPr>
        <p:spPr>
          <a:xfrm>
            <a:off x="5336381" y="2802786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halkboard"/>
              </a:rPr>
              <a:t>Pyhton</a:t>
            </a:r>
            <a:endParaRPr lang="en-US" sz="1200" dirty="0">
              <a:solidFill>
                <a:schemeClr val="tx1"/>
              </a:solidFill>
              <a:latin typeface="Chalkboar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3AF7-CB81-9506-4383-5DE35BAE4765}"/>
              </a:ext>
            </a:extLst>
          </p:cNvPr>
          <p:cNvSpPr txBox="1"/>
          <p:nvPr/>
        </p:nvSpPr>
        <p:spPr>
          <a:xfrm>
            <a:off x="2816335" y="4509756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halkboard"/>
              </a:rPr>
              <a:t>Numpy</a:t>
            </a:r>
            <a:endParaRPr lang="en-US" sz="1200" dirty="0">
              <a:solidFill>
                <a:schemeClr val="tx1"/>
              </a:solidFill>
              <a:latin typeface="Chalkboar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67210-2B21-8EDE-3373-FEAB3449BFF4}"/>
              </a:ext>
            </a:extLst>
          </p:cNvPr>
          <p:cNvSpPr txBox="1"/>
          <p:nvPr/>
        </p:nvSpPr>
        <p:spPr>
          <a:xfrm>
            <a:off x="4101000" y="4506943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alkboard"/>
              </a:rPr>
              <a:t>OpenCV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D2E83-097A-22DB-9C32-F912781549D0}"/>
              </a:ext>
            </a:extLst>
          </p:cNvPr>
          <p:cNvSpPr txBox="1"/>
          <p:nvPr/>
        </p:nvSpPr>
        <p:spPr>
          <a:xfrm>
            <a:off x="5253423" y="4506942"/>
            <a:ext cx="93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halkboard"/>
              </a:rPr>
              <a:t>Playsound</a:t>
            </a:r>
            <a:endParaRPr lang="en-US" sz="1200" dirty="0">
              <a:solidFill>
                <a:schemeClr val="tx1"/>
              </a:solidFill>
              <a:latin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18699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408B-E1E4-CA81-B60C-9C3C99BE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E84-B4F4-4D5D-13B4-5F5F8D0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89" y="506858"/>
            <a:ext cx="5992500" cy="588360"/>
          </a:xfrm>
        </p:spPr>
        <p:txBody>
          <a:bodyPr/>
          <a:lstStyle/>
          <a:p>
            <a:r>
              <a:rPr lang="en-US" dirty="0"/>
              <a:t>Hands-on Practice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2BB5A8-14C4-0D56-CDAE-6A91213B55C5}"/>
              </a:ext>
            </a:extLst>
          </p:cNvPr>
          <p:cNvSpPr txBox="1">
            <a:spLocks/>
          </p:cNvSpPr>
          <p:nvPr/>
        </p:nvSpPr>
        <p:spPr>
          <a:xfrm>
            <a:off x="1515789" y="1556737"/>
            <a:ext cx="5992500" cy="4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1" i="0" u="none" strike="noStrike" cap="none">
                <a:solidFill>
                  <a:schemeClr val="dk1"/>
                </a:solidFill>
                <a:latin typeface="Chalkboard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-US" sz="2000" b="0" dirty="0"/>
              <a:t>Setup coding environment</a:t>
            </a:r>
          </a:p>
        </p:txBody>
      </p:sp>
      <p:pic>
        <p:nvPicPr>
          <p:cNvPr id="4" name="Picture 8" descr="Icon change for macOS Big Sur · Issue ...">
            <a:extLst>
              <a:ext uri="{FF2B5EF4-FFF2-40B4-BE49-F238E27FC236}">
                <a16:creationId xmlns:a16="http://schemas.microsoft.com/office/drawing/2014/main" id="{8BD6CC54-AC0B-FFE8-4A56-16D5BAA9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46" y="25649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Python icon - Free download on Iconfinder">
            <a:extLst>
              <a:ext uri="{FF2B5EF4-FFF2-40B4-BE49-F238E27FC236}">
                <a16:creationId xmlns:a16="http://schemas.microsoft.com/office/drawing/2014/main" id="{58B49689-07B2-DFB3-5D7D-7059A5EB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12" y="25649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85B1A-83AB-5D57-750E-9B71E970B5F7}"/>
              </a:ext>
            </a:extLst>
          </p:cNvPr>
          <p:cNvSpPr txBox="1"/>
          <p:nvPr/>
        </p:nvSpPr>
        <p:spPr>
          <a:xfrm>
            <a:off x="3201183" y="3636505"/>
            <a:ext cx="12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alkboard"/>
              </a:rPr>
              <a:t>Visual Studio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2C4B6-C1F9-487C-2869-290F5CD22A79}"/>
              </a:ext>
            </a:extLst>
          </p:cNvPr>
          <p:cNvSpPr txBox="1"/>
          <p:nvPr/>
        </p:nvSpPr>
        <p:spPr>
          <a:xfrm>
            <a:off x="2129620" y="3629406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halkboard"/>
              </a:rPr>
              <a:t>Pyhton</a:t>
            </a:r>
            <a:endParaRPr lang="en-US" sz="1200" dirty="0">
              <a:solidFill>
                <a:schemeClr val="tx1"/>
              </a:solidFill>
              <a:latin typeface="Chalkboar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1B8C8-6787-07BB-DD14-2A204BB600FD}"/>
              </a:ext>
            </a:extLst>
          </p:cNvPr>
          <p:cNvSpPr txBox="1"/>
          <p:nvPr/>
        </p:nvSpPr>
        <p:spPr>
          <a:xfrm>
            <a:off x="2237165" y="2220328"/>
            <a:ext cx="52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CAC28-8A80-C78A-A191-24151E02E8A9}"/>
              </a:ext>
            </a:extLst>
          </p:cNvPr>
          <p:cNvSpPr txBox="1"/>
          <p:nvPr/>
        </p:nvSpPr>
        <p:spPr>
          <a:xfrm>
            <a:off x="3557199" y="2227427"/>
            <a:ext cx="52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4" descr="Github Logo - Free social media icons">
            <a:extLst>
              <a:ext uri="{FF2B5EF4-FFF2-40B4-BE49-F238E27FC236}">
                <a16:creationId xmlns:a16="http://schemas.microsoft.com/office/drawing/2014/main" id="{817F902F-8244-4E64-52C8-7073199F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52" y="256598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E3D4DF-60BC-603C-B76B-630E017AE83F}"/>
              </a:ext>
            </a:extLst>
          </p:cNvPr>
          <p:cNvSpPr txBox="1"/>
          <p:nvPr/>
        </p:nvSpPr>
        <p:spPr>
          <a:xfrm>
            <a:off x="4729046" y="3641829"/>
            <a:ext cx="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alkboard"/>
              </a:rPr>
              <a:t>GitHub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86777-9376-07EE-D659-BEE21AD1A629}"/>
              </a:ext>
            </a:extLst>
          </p:cNvPr>
          <p:cNvSpPr txBox="1"/>
          <p:nvPr/>
        </p:nvSpPr>
        <p:spPr>
          <a:xfrm>
            <a:off x="4867705" y="2227427"/>
            <a:ext cx="52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07194D-BEFB-FB9C-9C5B-FC83C02C6E73}"/>
              </a:ext>
            </a:extLst>
          </p:cNvPr>
          <p:cNvGrpSpPr/>
          <p:nvPr/>
        </p:nvGrpSpPr>
        <p:grpSpPr>
          <a:xfrm>
            <a:off x="5904758" y="2820035"/>
            <a:ext cx="1798661" cy="561376"/>
            <a:chOff x="6554215" y="2504294"/>
            <a:chExt cx="1798661" cy="561376"/>
          </a:xfrm>
        </p:grpSpPr>
        <p:pic>
          <p:nvPicPr>
            <p:cNvPr id="25" name="Picture 12" descr="Numpy">
              <a:extLst>
                <a:ext uri="{FF2B5EF4-FFF2-40B4-BE49-F238E27FC236}">
                  <a16:creationId xmlns:a16="http://schemas.microsoft.com/office/drawing/2014/main" id="{A96D2505-07F4-8480-7649-09DD41C90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4215" y="2504294"/>
              <a:ext cx="561374" cy="56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Opencv Vector SVG Icon - SVG Repo">
              <a:extLst>
                <a:ext uri="{FF2B5EF4-FFF2-40B4-BE49-F238E27FC236}">
                  <a16:creationId xmlns:a16="http://schemas.microsoft.com/office/drawing/2014/main" id="{3A0A564F-2339-97AD-ABC1-25C193551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2558" y="2504296"/>
              <a:ext cx="561374" cy="56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Sound Play Sound Vector SVG Icon - SVG Repo">
              <a:extLst>
                <a:ext uri="{FF2B5EF4-FFF2-40B4-BE49-F238E27FC236}">
                  <a16:creationId xmlns:a16="http://schemas.microsoft.com/office/drawing/2014/main" id="{71FFB5C3-62BA-461E-4B9C-4B9F9E238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503" y="2504294"/>
              <a:ext cx="561373" cy="56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9E7B493-9C61-3E9A-8F26-C83494E79860}"/>
              </a:ext>
            </a:extLst>
          </p:cNvPr>
          <p:cNvSpPr txBox="1"/>
          <p:nvPr/>
        </p:nvSpPr>
        <p:spPr>
          <a:xfrm>
            <a:off x="6541460" y="2396704"/>
            <a:ext cx="52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BA92DB-A36C-D4F6-CFDE-E8B4599C6B52}"/>
              </a:ext>
            </a:extLst>
          </p:cNvPr>
          <p:cNvSpPr txBox="1"/>
          <p:nvPr/>
        </p:nvSpPr>
        <p:spPr>
          <a:xfrm>
            <a:off x="3201183" y="4218630"/>
            <a:ext cx="267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Run the code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91462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40894</TotalTime>
  <Words>287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Chalkboard</vt:lpstr>
      <vt:lpstr>Arial</vt:lpstr>
      <vt:lpstr>Trispace</vt:lpstr>
      <vt:lpstr>Wingdings</vt:lpstr>
      <vt:lpstr>Maven Pro</vt:lpstr>
      <vt:lpstr>Courier New</vt:lpstr>
      <vt:lpstr>AI App Pitch Deck by Slidesgo</vt:lpstr>
      <vt:lpstr>Red Light Green Light Workshop</vt:lpstr>
      <vt:lpstr>Who we are?</vt:lpstr>
      <vt:lpstr>Workshop Overview</vt:lpstr>
      <vt:lpstr>Brief of AI and Computer Vision</vt:lpstr>
      <vt:lpstr>Project Description</vt:lpstr>
      <vt:lpstr>What is 'Red Light Green Light'?</vt:lpstr>
      <vt:lpstr>Your task now is to think how you will design this game?</vt:lpstr>
      <vt:lpstr>Hands-on Practice</vt:lpstr>
      <vt:lpstr>Hands-on Practice</vt:lpstr>
      <vt:lpstr>Now play the Game and Have Fun!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Hebah Soleman</cp:lastModifiedBy>
  <cp:revision>29</cp:revision>
  <dcterms:modified xsi:type="dcterms:W3CDTF">2024-12-03T13:23:10Z</dcterms:modified>
</cp:coreProperties>
</file>