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2" r:id="rId4"/>
    <p:sldId id="260" r:id="rId5"/>
    <p:sldId id="259" r:id="rId6"/>
    <p:sldId id="261" r:id="rId7"/>
    <p:sldId id="264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3" y="6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F14959-F237-42B3-BC16-056F75617E8B}" type="datetime1">
              <a:rPr lang="fr-FR" smtClean="0"/>
              <a:t>18/04/2019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33ADDF-418B-4AEE-81B9-E77B3218F8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959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331BE7-58FF-4C79-AF16-7FA95C7810EF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75029A-2D1E-47A5-9598-4A9AC47B3AC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30770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12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0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29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2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07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10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894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465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7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75029A-2D1E-47A5-9598-4A9AC47B3A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46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fld id="{5942E7A7-E33D-470E-AD38-B87E4D0D0C86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062D6987-FB6D-4DB8-81B8-AD0F35E3BB5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6429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8BFED-38CA-4529-9B69-A67860841B98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218538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8AC8BFED-38CA-4529-9B69-A67860841B98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062D6987-FB6D-4DB8-81B8-AD0F35E3BB5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821494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8AC8BFED-38CA-4529-9B69-A67860841B98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062D6987-FB6D-4DB8-81B8-AD0F35E3BB5F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668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8AC8BFED-38CA-4529-9B69-A67860841B98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062D6987-FB6D-4DB8-81B8-AD0F35E3BB5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43682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8BFED-38CA-4529-9B69-A67860841B98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10570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8BFED-38CA-4529-9B69-A67860841B98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83703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52855A-35F3-41C7-9658-95E3505FF4F8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9548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B4CBC91A-987A-4348-80D5-D130B43E9C3D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062D6987-FB6D-4DB8-81B8-AD0F35E3BB5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165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648452-F29D-48E3-9DE3-ED81444E5E9E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6586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8AC8BFED-38CA-4529-9B69-A67860841B98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062D6987-FB6D-4DB8-81B8-AD0F35E3BB5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53497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32739A-0B85-4278-9CC1-3736B266E315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06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E38213-27A8-40ED-BA8C-01A4C49AB31A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170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C8BFED-38CA-4529-9B69-A67860841B98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91964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5390C6-CB5E-460F-8EC2-2903C6734F25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21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A83E23-1176-4538-ACB1-C6A398CDA35A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929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17A400-0C33-4FD2-A526-8BD4583CF4F9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2D6987-FB6D-4DB8-81B8-AD0F35E3BB5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658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AC8BFED-38CA-4529-9B69-A67860841B98}" type="datetime1">
              <a:rPr lang="fr-FR" noProof="0" smtClean="0"/>
              <a:t>18/04/2019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2D6987-FB6D-4DB8-81B8-AD0F35E3BB5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718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1495616"/>
            <a:ext cx="9448800" cy="2136585"/>
          </a:xfrm>
        </p:spPr>
        <p:txBody>
          <a:bodyPr rtlCol="0">
            <a:noAutofit/>
          </a:bodyPr>
          <a:lstStyle/>
          <a:p>
            <a:pPr rtl="0"/>
            <a:r>
              <a:rPr lang="fr-FR" sz="7200" dirty="0">
                <a:latin typeface="Impact" panose="020B0806030902050204" pitchFamily="34" charset="0"/>
              </a:rPr>
              <a:t>Solveur des</a:t>
            </a:r>
            <a:br>
              <a:rPr lang="fr-FR" sz="7200" dirty="0">
                <a:latin typeface="Impact" panose="020B0806030902050204" pitchFamily="34" charset="0"/>
              </a:rPr>
            </a:br>
            <a:r>
              <a:rPr lang="fr-FR" sz="7200" dirty="0">
                <a:latin typeface="Impact" panose="020B0806030902050204" pitchFamily="34" charset="0"/>
              </a:rPr>
              <a:t>7 Erreurs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Gestion de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FCE46E-C02F-40A5-8B18-3FE6E7822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535" y="293654"/>
            <a:ext cx="4488089" cy="4297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17CE0-45FB-4531-94C5-832BED7C1D53}"/>
              </a:ext>
            </a:extLst>
          </p:cNvPr>
          <p:cNvSpPr/>
          <p:nvPr/>
        </p:nvSpPr>
        <p:spPr>
          <a:xfrm>
            <a:off x="406702" y="5016654"/>
            <a:ext cx="113785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Mohamed BEN SAAD						        									Elias ABDELLI</a:t>
            </a:r>
          </a:p>
          <a:p>
            <a:r>
              <a:rPr lang="fr-FR" b="1" dirty="0"/>
              <a:t>Jessy COLOMBO						 	    									   Yogurtha SEKHI</a:t>
            </a:r>
          </a:p>
          <a:p>
            <a:r>
              <a:rPr lang="fr-FR" b="1" dirty="0"/>
              <a:t>Banta SYLLA									  									 Khalid BARAKAT</a:t>
            </a:r>
          </a:p>
          <a:p>
            <a:endParaRPr lang="fr-FR" b="1" dirty="0"/>
          </a:p>
          <a:p>
            <a:r>
              <a:rPr lang="fr-FR" b="1" dirty="0"/>
              <a:t>Client: Olivier BODINI														     Année : 2018-2019 </a:t>
            </a:r>
          </a:p>
          <a:p>
            <a:r>
              <a:rPr lang="fr-FR" b="1" dirty="0"/>
              <a:t>Enseignant : Lionel Pournin &amp; Antoine KASZCZYC 					Université </a:t>
            </a:r>
            <a:r>
              <a:rPr lang="fr-FR" b="1" dirty="0" err="1"/>
              <a:t>Parix</a:t>
            </a:r>
            <a:r>
              <a:rPr lang="fr-FR" b="1" dirty="0"/>
              <a:t> XII : Institut Galilée</a:t>
            </a: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387625" y="953353"/>
            <a:ext cx="3763617" cy="129302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85800" y="2194560"/>
            <a:ext cx="7583905" cy="4024125"/>
          </a:xfrm>
        </p:spPr>
        <p:txBody>
          <a:bodyPr rtlCol="0"/>
          <a:lstStyle/>
          <a:p>
            <a:r>
              <a:rPr lang="fr-FR" dirty="0"/>
              <a:t>- Gestion d’une équipe</a:t>
            </a:r>
          </a:p>
          <a:p>
            <a:r>
              <a:rPr lang="fr-FR" dirty="0"/>
              <a:t>- Gestion du temps</a:t>
            </a:r>
          </a:p>
          <a:p>
            <a:r>
              <a:rPr lang="fr-FR" dirty="0"/>
              <a:t>- Communication basée sur l’écoute active</a:t>
            </a:r>
          </a:p>
          <a:p>
            <a:r>
              <a:rPr lang="fr-FR" dirty="0"/>
              <a:t>- La recherche efficace</a:t>
            </a:r>
          </a:p>
          <a:p>
            <a:r>
              <a:rPr lang="fr-FR" dirty="0"/>
              <a:t>- Apprentissage autodidactique</a:t>
            </a:r>
          </a:p>
          <a:p>
            <a:r>
              <a:rPr lang="fr-FR" dirty="0"/>
              <a:t>- Une gestion complète d’un projet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ED7B8889-0F1F-4A4F-8540-45FE4615F203}"/>
              </a:ext>
            </a:extLst>
          </p:cNvPr>
          <p:cNvSpPr txBox="1">
            <a:spLocks/>
          </p:cNvSpPr>
          <p:nvPr/>
        </p:nvSpPr>
        <p:spPr>
          <a:xfrm>
            <a:off x="8020878" y="5365005"/>
            <a:ext cx="4442791" cy="1214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dirty="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84468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dirty="0"/>
              <a:t>Présentation du projet</a:t>
            </a:r>
          </a:p>
          <a:p>
            <a:r>
              <a:rPr lang="fr-FR" dirty="0"/>
              <a:t>Plan d’action</a:t>
            </a:r>
          </a:p>
          <a:p>
            <a:r>
              <a:rPr lang="fr-FR" dirty="0"/>
              <a:t>Application</a:t>
            </a:r>
          </a:p>
          <a:p>
            <a:r>
              <a:rPr lang="fr-FR" dirty="0"/>
              <a:t>Convolution</a:t>
            </a:r>
          </a:p>
          <a:p>
            <a:r>
              <a:rPr lang="fr-FR" dirty="0"/>
              <a:t>Calibrage</a:t>
            </a:r>
          </a:p>
          <a:p>
            <a:r>
              <a:rPr lang="fr-FR" dirty="0"/>
              <a:t>Détection</a:t>
            </a:r>
          </a:p>
          <a:p>
            <a:r>
              <a:rPr lang="fr-FR" dirty="0"/>
              <a:t>Solution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Présentation du projet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85800" y="2194560"/>
            <a:ext cx="7583905" cy="4024125"/>
          </a:xfrm>
        </p:spPr>
        <p:txBody>
          <a:bodyPr rtlCol="0"/>
          <a:lstStyle/>
          <a:p>
            <a:pPr marL="0" lvl="0" indent="0" rtl="0">
              <a:buNone/>
            </a:pPr>
            <a:r>
              <a:rPr lang="fr-FR" dirty="0"/>
              <a:t>Client : Olivier BODINI</a:t>
            </a:r>
          </a:p>
          <a:p>
            <a:pPr marL="0" lvl="0" indent="0" rtl="0">
              <a:buNone/>
            </a:pPr>
            <a:r>
              <a:rPr lang="fr-FR" dirty="0"/>
              <a:t>Solveur du jeu des sept erreurs sur application Android</a:t>
            </a:r>
          </a:p>
          <a:p>
            <a:pPr marL="0" indent="0">
              <a:buNone/>
            </a:pPr>
            <a:r>
              <a:rPr lang="fr-FR" dirty="0"/>
              <a:t>	- Deux images / photos</a:t>
            </a:r>
          </a:p>
          <a:p>
            <a:pPr marL="0" indent="0">
              <a:buNone/>
            </a:pPr>
            <a:r>
              <a:rPr lang="fr-FR" dirty="0"/>
              <a:t>	- Sept différences entre elles</a:t>
            </a:r>
          </a:p>
          <a:p>
            <a:pPr marL="0" indent="0">
              <a:buNone/>
            </a:pPr>
            <a:r>
              <a:rPr lang="fr-FR" dirty="0"/>
              <a:t>	- Détection automatique des erreurs</a:t>
            </a:r>
          </a:p>
          <a:p>
            <a:pPr marL="0" indent="0">
              <a:buNone/>
            </a:pPr>
            <a:r>
              <a:rPr lang="fr-FR" dirty="0"/>
              <a:t>	- Mise en évidence de celles-ci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F298C3-1E6C-4F7B-A1F3-5314CDE9D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274" y="1949991"/>
            <a:ext cx="2288822" cy="40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03621" y="54379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Plan d’action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46611978"/>
              </p:ext>
            </p:extLst>
          </p:nvPr>
        </p:nvGraphicFramePr>
        <p:xfrm>
          <a:off x="178904" y="1636295"/>
          <a:ext cx="11632094" cy="431051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42392">
                  <a:extLst>
                    <a:ext uri="{9D8B030D-6E8A-4147-A177-3AD203B41FA5}">
                      <a16:colId xmlns:a16="http://schemas.microsoft.com/office/drawing/2014/main" val="3321228463"/>
                    </a:ext>
                  </a:extLst>
                </a:gridCol>
                <a:gridCol w="1494570">
                  <a:extLst>
                    <a:ext uri="{9D8B030D-6E8A-4147-A177-3AD203B41FA5}">
                      <a16:colId xmlns:a16="http://schemas.microsoft.com/office/drawing/2014/main" val="2603160682"/>
                    </a:ext>
                  </a:extLst>
                </a:gridCol>
                <a:gridCol w="2965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807">
                  <a:extLst>
                    <a:ext uri="{9D8B030D-6E8A-4147-A177-3AD203B41FA5}">
                      <a16:colId xmlns:a16="http://schemas.microsoft.com/office/drawing/2014/main" val="2671175126"/>
                    </a:ext>
                  </a:extLst>
                </a:gridCol>
                <a:gridCol w="1598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5044">
                  <a:extLst>
                    <a:ext uri="{9D8B030D-6E8A-4147-A177-3AD203B41FA5}">
                      <a16:colId xmlns:a16="http://schemas.microsoft.com/office/drawing/2014/main" val="1667749199"/>
                    </a:ext>
                  </a:extLst>
                </a:gridCol>
              </a:tblGrid>
              <a:tr h="545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/>
                        <a:t>Périodes</a:t>
                      </a:r>
                    </a:p>
                  </a:txBody>
                  <a:tcPr marL="102174" marR="10217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/>
                        <a:t>Team</a:t>
                      </a:r>
                    </a:p>
                  </a:txBody>
                  <a:tcPr marL="102174" marR="102174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/>
                        <a:t>Mohamed, Jessy et Elias</a:t>
                      </a:r>
                    </a:p>
                  </a:txBody>
                  <a:tcPr marL="102174" marR="102174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/>
                        <a:t>Banta, Khalid et Yogurtha</a:t>
                      </a:r>
                    </a:p>
                  </a:txBody>
                  <a:tcPr marL="102174" marR="102174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468">
                <a:tc>
                  <a:txBody>
                    <a:bodyPr/>
                    <a:lstStyle/>
                    <a:p>
                      <a:pPr algn="ctr" rtl="0"/>
                      <a:r>
                        <a:rPr lang="fr-FR" b="1" noProof="0" dirty="0"/>
                        <a:t>Semaine</a:t>
                      </a:r>
                    </a:p>
                    <a:p>
                      <a:pPr algn="ctr" rtl="0"/>
                      <a:r>
                        <a:rPr lang="fr-FR" b="1" noProof="0" dirty="0"/>
                        <a:t>1 &amp; 2</a:t>
                      </a:r>
                    </a:p>
                  </a:txBody>
                  <a:tcPr marL="102174" marR="10217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Taches</a:t>
                      </a:r>
                      <a:endParaRPr lang="fr-FR" b="1" noProof="0" dirty="0"/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Familiarisation avec l’environnement </a:t>
                      </a:r>
                    </a:p>
                    <a:p>
                      <a:pPr algn="ctr" rtl="0"/>
                      <a:r>
                        <a:rPr lang="fr-FR" noProof="0" dirty="0"/>
                        <a:t>Android Studio</a:t>
                      </a:r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/>
                        <a:t>Apprentissage sur le traitement d’image en JAVA</a:t>
                      </a:r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noProof="0" dirty="0"/>
                        <a:t>Semaine 3 &amp; 4</a:t>
                      </a:r>
                    </a:p>
                  </a:txBody>
                  <a:tcPr marL="102174" marR="10217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/>
                        <a:t>Fusion</a:t>
                      </a:r>
                      <a:endParaRPr lang="fr-FR" b="1" noProof="0" dirty="0"/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/>
                        <a:t>Intégration du code de traitement à l’IDE Android</a:t>
                      </a:r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fr-FR" noProof="0" dirty="0"/>
                    </a:p>
                  </a:txBody>
                  <a:tcPr marL="102174" marR="102174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3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noProof="0" dirty="0"/>
                        <a:t>Semaine 5 à 8</a:t>
                      </a:r>
                    </a:p>
                  </a:txBody>
                  <a:tcPr marL="102174" marR="10217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/>
                        <a:t>New Team</a:t>
                      </a:r>
                      <a:endParaRPr lang="fr-FR" b="1" noProof="0" dirty="0"/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noProof="0" dirty="0"/>
                        <a:t>Jessy &amp; Yogurtha</a:t>
                      </a:r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noProof="0" dirty="0"/>
                        <a:t>Mohamed &amp; Khalid</a:t>
                      </a:r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fr-FR" noProof="0" dirty="0"/>
                    </a:p>
                  </a:txBody>
                  <a:tcPr marL="102174" marR="10217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noProof="0" dirty="0"/>
                        <a:t>Banta &amp; Elias</a:t>
                      </a:r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7120873"/>
                  </a:ext>
                </a:extLst>
              </a:tr>
              <a:tr h="145831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noProof="0" dirty="0"/>
                    </a:p>
                  </a:txBody>
                  <a:tcPr marL="102174" marR="10217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/>
                        <a:t>Adaptation</a:t>
                      </a:r>
                      <a:endParaRPr lang="fr-FR" b="1" noProof="0" dirty="0"/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/>
                        <a:t>Convolution</a:t>
                      </a:r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/>
                        <a:t>Calibrage</a:t>
                      </a:r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fr-FR" noProof="0" dirty="0"/>
                    </a:p>
                  </a:txBody>
                  <a:tcPr marL="102174" marR="10217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noProof="0" dirty="0"/>
                        <a:t>Détection</a:t>
                      </a:r>
                    </a:p>
                  </a:txBody>
                  <a:tcPr marL="102174" marR="102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376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3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 title="Disposition de titre et de contenu avec graphique"/>
          <p:cNvSpPr>
            <a:spLocks noGrp="1"/>
          </p:cNvSpPr>
          <p:nvPr>
            <p:ph type="title"/>
          </p:nvPr>
        </p:nvSpPr>
        <p:spPr>
          <a:xfrm>
            <a:off x="248478" y="1103243"/>
            <a:ext cx="4601816" cy="1293028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Application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D75BDA-57C5-4137-8103-9CD3F68AA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95" y="336929"/>
            <a:ext cx="6963730" cy="604399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BA9498-18D4-46E5-AF72-3EBF167C9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fr-FR" dirty="0"/>
              <a:t>- Android Studio</a:t>
            </a:r>
          </a:p>
          <a:p>
            <a:r>
              <a:rPr lang="fr-FR" dirty="0"/>
              <a:t>- JAVA</a:t>
            </a:r>
          </a:p>
          <a:p>
            <a:r>
              <a:rPr lang="fr-FR" dirty="0"/>
              <a:t>- Xml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09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221973" y="664982"/>
            <a:ext cx="4121426" cy="129302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Convolution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513522" y="1848679"/>
            <a:ext cx="4071730" cy="4024125"/>
          </a:xfrm>
        </p:spPr>
        <p:txBody>
          <a:bodyPr rtlCol="0"/>
          <a:lstStyle/>
          <a:p>
            <a:pPr rtl="0"/>
            <a:r>
              <a:rPr lang="fr-FR" dirty="0"/>
              <a:t>- Image numérique</a:t>
            </a:r>
          </a:p>
          <a:p>
            <a:pPr rtl="0"/>
            <a:r>
              <a:rPr lang="fr-FR" dirty="0"/>
              <a:t>- Bitmap</a:t>
            </a:r>
          </a:p>
          <a:p>
            <a:pPr rtl="0"/>
            <a:r>
              <a:rPr lang="fr-FR" dirty="0"/>
              <a:t>- Principe de convolution</a:t>
            </a:r>
          </a:p>
          <a:p>
            <a:pPr rtl="0"/>
            <a:r>
              <a:rPr lang="fr-FR" dirty="0"/>
              <a:t>- Gaussian Blur</a:t>
            </a:r>
          </a:p>
          <a:p>
            <a:pPr marL="0" indent="0" rtl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C63715-B9DE-403F-8308-63E2394C6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1" y="3860741"/>
            <a:ext cx="3929391" cy="2734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BF2F2B5-45C2-4236-B32D-359C8CA0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39" y="968454"/>
            <a:ext cx="5411339" cy="2620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Vd-Blur2.png">
            <a:extLst>
              <a:ext uri="{FF2B5EF4-FFF2-40B4-BE49-F238E27FC236}">
                <a16:creationId xmlns:a16="http://schemas.microsoft.com/office/drawing/2014/main" id="{41330DD4-9A94-4A4C-8388-0281D1537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711" y="4199577"/>
            <a:ext cx="2161760" cy="21617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d-Orig.png">
            <a:extLst>
              <a:ext uri="{FF2B5EF4-FFF2-40B4-BE49-F238E27FC236}">
                <a16:creationId xmlns:a16="http://schemas.microsoft.com/office/drawing/2014/main" id="{580954C7-757A-4409-BE9E-8BB63477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70" y="4199578"/>
            <a:ext cx="2161759" cy="21617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8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427383" y="555651"/>
            <a:ext cx="3031434" cy="129302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Calibrage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513522" y="1848680"/>
            <a:ext cx="4071730" cy="1888434"/>
          </a:xfrm>
        </p:spPr>
        <p:txBody>
          <a:bodyPr rtlCol="0"/>
          <a:lstStyle/>
          <a:p>
            <a:pPr rtl="0"/>
            <a:r>
              <a:rPr lang="fr-FR" dirty="0"/>
              <a:t>- Principe du calibrage </a:t>
            </a:r>
          </a:p>
          <a:p>
            <a:pPr rtl="0"/>
            <a:r>
              <a:rPr lang="fr-FR" dirty="0"/>
              <a:t>- Translation</a:t>
            </a:r>
          </a:p>
          <a:p>
            <a:pPr rtl="0"/>
            <a:r>
              <a:rPr lang="fr-FR" dirty="0"/>
              <a:t>- Rotation </a:t>
            </a:r>
          </a:p>
          <a:p>
            <a:pPr rtl="0"/>
            <a:r>
              <a:rPr lang="fr-FR" dirty="0"/>
              <a:t>- Superposition</a:t>
            </a:r>
          </a:p>
          <a:p>
            <a:pPr marL="0" indent="0" rtl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CFD295-8737-4AC2-8370-4F4B5401F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91" y="877049"/>
            <a:ext cx="3115549" cy="19158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FE1E67B-6E95-4CB1-BDA4-D4F44D5DF2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7" t="19297" r="33923" b="24874"/>
          <a:stretch/>
        </p:blipFill>
        <p:spPr>
          <a:xfrm>
            <a:off x="7606750" y="3202315"/>
            <a:ext cx="1054615" cy="10695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9496D7D-D1B8-4EEE-8A46-9592D3E0F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969">
            <a:off x="8280744" y="843221"/>
            <a:ext cx="3073811" cy="194165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F95F85D-83E9-433F-B1D4-E12B80E54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91" y="4611757"/>
            <a:ext cx="3207932" cy="191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0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427383" y="555651"/>
            <a:ext cx="3031434" cy="129302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Détection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427382" y="1848679"/>
            <a:ext cx="5668617" cy="1888434"/>
          </a:xfrm>
        </p:spPr>
        <p:txBody>
          <a:bodyPr rtlCol="0">
            <a:normAutofit/>
          </a:bodyPr>
          <a:lstStyle/>
          <a:p>
            <a:r>
              <a:rPr lang="fr-FR" dirty="0"/>
              <a:t>- Binarisation</a:t>
            </a:r>
          </a:p>
          <a:p>
            <a:pPr rtl="0"/>
            <a:r>
              <a:rPr lang="fr-FR" dirty="0"/>
              <a:t>- Subdivision</a:t>
            </a:r>
          </a:p>
          <a:p>
            <a:pPr rtl="0"/>
            <a:r>
              <a:rPr lang="fr-FR" dirty="0"/>
              <a:t>- Recensement des erreurs</a:t>
            </a:r>
          </a:p>
          <a:p>
            <a:pPr rtl="0"/>
            <a:r>
              <a:rPr lang="fr-FR" dirty="0"/>
              <a:t>- Mise en évidence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B32215-A5A1-47C0-8229-10874D32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56" y="999264"/>
            <a:ext cx="5912163" cy="36287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621F4C1-9164-412D-A5F3-609B57D352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18"/>
          <a:stretch/>
        </p:blipFill>
        <p:spPr>
          <a:xfrm>
            <a:off x="860581" y="4044374"/>
            <a:ext cx="3705634" cy="22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3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WhatsApp Video 2019-04-19 at 08.04.38">
            <a:hlinkClick r:id="" action="ppaction://media"/>
            <a:extLst>
              <a:ext uri="{FF2B5EF4-FFF2-40B4-BE49-F238E27FC236}">
                <a16:creationId xmlns:a16="http://schemas.microsoft.com/office/drawing/2014/main" id="{495BDAB5-074D-4CBF-93F1-6AD07C82E5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01271" y="1258924"/>
            <a:ext cx="9890729" cy="5599076"/>
          </a:xfrm>
          <a:prstGeom prst="rect">
            <a:avLst/>
          </a:prstGeom>
        </p:spPr>
      </p:pic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05678" y="2613050"/>
            <a:ext cx="3031434" cy="129302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Solution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1003851" y="3667540"/>
            <a:ext cx="5668617" cy="1888434"/>
          </a:xfrm>
        </p:spPr>
        <p:txBody>
          <a:bodyPr rtlCol="0">
            <a:normAutofit/>
          </a:bodyPr>
          <a:lstStyle/>
          <a:p>
            <a:r>
              <a:rPr lang="fr-FR" dirty="0"/>
              <a:t>- Résultat obtenus</a:t>
            </a:r>
          </a:p>
          <a:p>
            <a:pPr rtl="0"/>
            <a:r>
              <a:rPr lang="fr-FR" dirty="0"/>
              <a:t>- Prévision</a:t>
            </a:r>
          </a:p>
        </p:txBody>
      </p:sp>
    </p:spTree>
    <p:extLst>
      <p:ext uri="{BB962C8B-B14F-4D97-AF65-F5344CB8AC3E}">
        <p14:creationId xmlns:p14="http://schemas.microsoft.com/office/powerpoint/2010/main" val="14944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27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950</TotalTime>
  <Words>189</Words>
  <Application>Microsoft Office PowerPoint</Application>
  <PresentationFormat>Grand écran</PresentationFormat>
  <Paragraphs>88</Paragraphs>
  <Slides>10</Slides>
  <Notes>10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Impact</vt:lpstr>
      <vt:lpstr>Traînée de condensation</vt:lpstr>
      <vt:lpstr>Solveur des 7 Erreurs</vt:lpstr>
      <vt:lpstr>Sommaire</vt:lpstr>
      <vt:lpstr>Présentation du projet</vt:lpstr>
      <vt:lpstr>Plan d’action</vt:lpstr>
      <vt:lpstr>Application</vt:lpstr>
      <vt:lpstr>Convolution</vt:lpstr>
      <vt:lpstr>Calibrage</vt:lpstr>
      <vt:lpstr>Détection</vt:lpstr>
      <vt:lpstr>Solution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Solveur des 7 Erreurs</dc:title>
  <dc:creator>Moha Ben Saad</dc:creator>
  <cp:lastModifiedBy>Moha Ben Saad</cp:lastModifiedBy>
  <cp:revision>21</cp:revision>
  <dcterms:created xsi:type="dcterms:W3CDTF">2019-04-18T15:19:47Z</dcterms:created>
  <dcterms:modified xsi:type="dcterms:W3CDTF">2019-04-19T07:10:18Z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