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cHb/0Or4FWWgEwSn+l4mxWB1c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J5xy_Zwqy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x6UZW5U0XeE" TargetMode="External"/><Relationship Id="rId4" Type="http://schemas.openxmlformats.org/officeDocument/2006/relationships/hyperlink" Target="https://youtu.be/1lQ1DGtS7m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Word Design Rainbow Splash Paint Stock Vector (Royalty Free) 341372510 |  Shutterstock"/>
          <p:cNvPicPr preferRelativeResize="0"/>
          <p:nvPr/>
        </p:nvPicPr>
        <p:blipFill rotWithShape="1">
          <a:blip r:embed="rId3">
            <a:alphaModFix/>
          </a:blip>
          <a:srcRect b="9946"/>
          <a:stretch/>
        </p:blipFill>
        <p:spPr>
          <a:xfrm>
            <a:off x="1319357" y="1228147"/>
            <a:ext cx="9210165" cy="446607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106878" y="246157"/>
            <a:ext cx="11910951" cy="156962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team: create a geometric </a:t>
            </a:r>
            <a:r>
              <a:rPr lang="en-US" sz="4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48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hape using different colors(5 points) :</a:t>
            </a:r>
            <a:endParaRPr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Mathematics Day special drawing easy|How to draw Geometric  Shapesnational|Mathematics Shapes drawing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78" y="2504546"/>
            <a:ext cx="11744696" cy="421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/>
        </p:nvSpPr>
        <p:spPr>
          <a:xfrm>
            <a:off x="415238" y="122971"/>
            <a:ext cx="8819260" cy="52318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b="1"/>
              <a:t>Creating Geometrical Shapes Using AI in Pictoblox</a:t>
            </a:r>
            <a:endParaRPr sz="2800" b="1" i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PictoBlox AI: Artificial Intelligence (AI) and Machine Learning for Kids |  by STEMpedia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61" y="713192"/>
            <a:ext cx="10924103" cy="61448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213644" y="403580"/>
            <a:ext cx="9001608" cy="507827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3600" b="1" i="1" dirty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Let’s create </a:t>
            </a:r>
            <a:r>
              <a:rPr lang="en-US" sz="3600" b="1" i="1" dirty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600" b="1" i="1" dirty="0" smtClean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/>
            <a:endParaRPr lang="en-US" sz="3600" b="1" i="1" dirty="0" smtClean="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600" b="1" i="1" dirty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</a:t>
            </a:r>
            <a:r>
              <a:rPr lang="en-US" sz="3600" b="1" i="1" dirty="0" smtClean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youtu.be/yJ5xy_Zwqyk</a:t>
            </a:r>
            <a:endParaRPr lang="en-US" sz="3600" b="1" i="1" dirty="0" smtClean="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3600" b="1" i="1" dirty="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600" b="1" i="1" dirty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-US" sz="3600" b="1" i="1" dirty="0" smtClean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youtu.be/1lQ1DGtS7mo</a:t>
            </a:r>
            <a:endParaRPr lang="en-US" sz="3600" b="1" i="1" dirty="0" smtClean="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3600" b="1" i="1" dirty="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600" b="1" i="1" dirty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</a:t>
            </a:r>
            <a:r>
              <a:rPr lang="en-US" sz="3600" b="1" i="1" dirty="0" smtClean="0">
                <a:solidFill>
                  <a:srgbClr val="51515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youtu.be/x6UZW5U0XeE</a:t>
            </a:r>
            <a:endParaRPr lang="en-US" sz="3600" b="1" i="1" dirty="0" smtClean="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3600" b="1" i="1" dirty="0" smtClean="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3600" b="1" i="1" dirty="0">
              <a:solidFill>
                <a:srgbClr val="515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7" descr="Time For Reflection Message Means Ponder Or Reflect Stock Illustration |  Adobe 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8576" y="570015"/>
            <a:ext cx="3293424" cy="19724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486888"/>
            <a:ext cx="876399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Criterion D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- </a:t>
            </a:r>
            <a:r>
              <a:rPr lang="en-US" sz="2800" b="1" dirty="0"/>
              <a:t>Reflecting on the impact of the </a:t>
            </a:r>
            <a:r>
              <a:rPr lang="en-US" sz="2800" b="1" dirty="0" smtClean="0"/>
              <a:t>solution: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5631" y="1947553"/>
            <a:ext cx="7956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Do you think AI is a helpful tool in art and design, or does it take away from the creativity of the artist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 descr="Agenda Word Stock Illustrations – 4,307 Agenda Word Stock Illustrations,  Vectors &amp; Clipart - Dreamsti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702" y="338426"/>
            <a:ext cx="3571875" cy="128587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439386" y="2075564"/>
            <a:ext cx="104027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1-Introduction </a:t>
            </a:r>
            <a:r>
              <a:rPr lang="en-US" sz="2400" b="1" dirty="0"/>
              <a:t>(10 min)Explain AI in design, introduce design specifications, and do a quick poll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2-“AI </a:t>
            </a:r>
            <a:r>
              <a:rPr lang="en-US" sz="2400" b="1" dirty="0"/>
              <a:t>Shape Creator” Game (20 min)Students create 3 shapes in teams using AI, reflecting on the process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400" b="1" dirty="0" smtClean="0"/>
              <a:t>3-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“AI Artist Showcase” &amp; Gallery Walk (15 min)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Showcase designs, give peer feedback on AI’s impact.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110835" y="290945"/>
            <a:ext cx="6774874" cy="58477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2: game programming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3" descr="Game Based Coding for Kids | Coding for Kids | Coding Games | Coding Games  for Kids | Learn to Code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35" y="1065790"/>
            <a:ext cx="9791988" cy="550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134282" y="1072332"/>
            <a:ext cx="8109174" cy="954107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Context: Scientific &amp; Technical Innovation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2881745" y="278018"/>
            <a:ext cx="6774874" cy="58477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2: game programming</a:t>
            </a:r>
            <a:endParaRPr sz="3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134280" y="2348346"/>
            <a:ext cx="7436523" cy="52322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Concept: Communication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34281" y="3193474"/>
            <a:ext cx="7436523" cy="52322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Related Concepts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4" descr="Global Context – Welcome to Al Zahra Colle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3837710"/>
            <a:ext cx="6885709" cy="260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415636" y="498764"/>
            <a:ext cx="1676400" cy="769441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SDGS:</a:t>
            </a:r>
            <a:endParaRPr sz="7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5" descr="Sustainable Development | الأمم المتحدة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819" y="1441887"/>
            <a:ext cx="11984181" cy="478111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2666952" y="698818"/>
            <a:ext cx="88794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Education,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Industry, Innovation, and Infrastructure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637309" y="471055"/>
            <a:ext cx="2369128" cy="707886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ATL skills:</a:t>
            </a:r>
            <a:endParaRPr sz="4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6" descr="ATL Skills | Quiziz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4618" y="1717962"/>
            <a:ext cx="9185563" cy="53062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3196135" y="594165"/>
            <a:ext cx="4881065" cy="461665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Thinking Skills, Communication Skills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 descr="What is the Design Cycle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24000"/>
            <a:ext cx="11236037" cy="4405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73" y="0"/>
            <a:ext cx="5663479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294968"/>
            <a:ext cx="13727875" cy="2554545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 Objectives:</a:t>
            </a:r>
          </a:p>
          <a:p>
            <a:pPr lvl="0"/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end of the lesson, students will</a:t>
            </a: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to create geometric shapes using AI tools in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Pictoblox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 on how AI can impact creativity, design processes, and society.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their design process and how their AI-created designs meet specific goals and criteria.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9" descr="https://lh7-rt.googleusercontent.com/slidesz/AGV_vUfzGvM5b8qaYbNtwxhbm9K1TMzKCfv4M824JWNbOuYBdfmqbf6zqVwkDa_RO5fwPCz9tIdQQjTsRteGKP3WPJ1dDAJ9dsauy7hcFhYw7Fxc6f2f2502_LpCj6PEnNDAV7TW1MK-kDx7zFCzdeUKp_NSnABrsuuLwi3W6VhrdyEDKgMB5IOxtMI=nw?key=FEfbJLYPsAoIb9lHI6M8oU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540" y="119496"/>
            <a:ext cx="11066605" cy="450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9" descr="Little Word Animated GIF Logo Desig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994" y="4249882"/>
            <a:ext cx="5715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 descr="Code Word Animated GIF Logo Desig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9029" y="4313094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232</Words>
  <Application>Microsoft Office PowerPoint</Application>
  <PresentationFormat>Widescreen</PresentationFormat>
  <Paragraphs>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</dc:creator>
  <cp:lastModifiedBy>Aliaa Mohamed</cp:lastModifiedBy>
  <cp:revision>5</cp:revision>
  <dcterms:created xsi:type="dcterms:W3CDTF">2024-11-05T10:35:42Z</dcterms:created>
  <dcterms:modified xsi:type="dcterms:W3CDTF">2025-01-26T09:33:38Z</dcterms:modified>
</cp:coreProperties>
</file>