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8B8"/>
    <a:srgbClr val="EFEFEF"/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6069" y="1069354"/>
            <a:ext cx="698389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7B8B8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6069" y="3549029"/>
            <a:ext cx="69838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853743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5374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7B8B8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0" i="0" dirty="0" err="1">
                <a:effectLst/>
                <a:latin typeface="Arial" panose="020B0604020202020204" pitchFamily="34" charset="0"/>
              </a:rPr>
              <a:t>Ekomaniak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6069" y="3549029"/>
            <a:ext cx="6983895" cy="2474266"/>
          </a:xfrm>
        </p:spPr>
        <p:txBody>
          <a:bodyPr>
            <a:normAutofit lnSpcReduction="10000"/>
          </a:bodyPr>
          <a:lstStyle/>
          <a:p>
            <a:r>
              <a:rPr lang="pl-PL" sz="2800" dirty="0"/>
              <a:t>Klasyfikacja śmieci</a:t>
            </a:r>
          </a:p>
          <a:p>
            <a:endParaRPr lang="pl-PL" sz="2200" b="1" dirty="0"/>
          </a:p>
          <a:p>
            <a:endParaRPr lang="pl-PL" sz="2200" b="1" dirty="0"/>
          </a:p>
          <a:p>
            <a:endParaRPr lang="pl-PL" sz="2200" b="1" dirty="0"/>
          </a:p>
          <a:p>
            <a:r>
              <a:rPr lang="pl-PL" sz="2200" dirty="0"/>
              <a:t>Model może być wykorzystany</a:t>
            </a:r>
            <a:br>
              <a:rPr lang="pl-PL" sz="2200" dirty="0"/>
            </a:br>
            <a:r>
              <a:rPr lang="pl-PL" sz="2200" dirty="0"/>
              <a:t> w automatycznych sortowniach opadów.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4000" dirty="0"/>
              <a:t>Zawiera 2390 próbek </a:t>
            </a:r>
            <a:r>
              <a:rPr lang="pl-PL" sz="3600" dirty="0"/>
              <a:t>w 5 kategoriach:</a:t>
            </a:r>
          </a:p>
          <a:p>
            <a:pPr marL="457200" lvl="1" indent="0">
              <a:buNone/>
            </a:pPr>
            <a:endParaRPr lang="pl-PL" sz="3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l-PL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l-PL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Carb</a:t>
            </a:r>
            <a:endParaRPr lang="pl-PL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l-PL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Glass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l-PL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Metal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l-PL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Paper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l-PL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Plastic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pl-PL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Odrzuciliśmy kategorię </a:t>
            </a:r>
            <a:r>
              <a:rPr lang="pl-PL" sz="2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Trash</a:t>
            </a:r>
            <a:r>
              <a:rPr lang="pl-PL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(2527)</a:t>
            </a:r>
            <a:endParaRPr lang="pl-PL" sz="2600" b="1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784" y="365125"/>
            <a:ext cx="6161016" cy="1325563"/>
          </a:xfrm>
        </p:spPr>
        <p:txBody>
          <a:bodyPr/>
          <a:lstStyle/>
          <a:p>
            <a:r>
              <a:rPr lang="pl-PL" dirty="0"/>
              <a:t>Model</a:t>
            </a:r>
            <a:endParaRPr lang="en-US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29EDF50F-EA1E-4799-AB5B-71116715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27" y="365125"/>
            <a:ext cx="4681057" cy="629017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16E1BA-5992-4B35-9575-4F66D631CA6D}"/>
              </a:ext>
            </a:extLst>
          </p:cNvPr>
          <p:cNvSpPr txBox="1">
            <a:spLocks/>
          </p:cNvSpPr>
          <p:nvPr/>
        </p:nvSpPr>
        <p:spPr>
          <a:xfrm>
            <a:off x="5545122" y="1789611"/>
            <a:ext cx="58086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X,y,test_size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,random_state=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l-PL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551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97532-87D1-4227-81FB-29C82A11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2F8D711-903A-4DF5-B4A3-99E9CD13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75035"/>
            <a:ext cx="9025928" cy="46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97532-87D1-4227-81FB-29C82A11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6FE2AF4-4CDC-4421-99E5-EC4B6DCA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30" y="1557904"/>
            <a:ext cx="6325899" cy="43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925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dge-PowerPoint-Template" id="{713936BF-85C3-E943-A9E3-799648AB7B31}" vid="{9570180A-2844-2E41-A24D-8D79CDD9CB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Machine-Learning-PowerPoint-Template</Template>
  <TotalTime>30</TotalTime>
  <Words>73</Words>
  <Application>Microsoft Office PowerPoint</Application>
  <PresentationFormat>Panoramiczny</PresentationFormat>
  <Paragraphs>24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</vt:lpstr>
      <vt:lpstr>Motyw pakietu Office</vt:lpstr>
      <vt:lpstr>Ekomaniak</vt:lpstr>
      <vt:lpstr>Data Set</vt:lpstr>
      <vt:lpstr>Model</vt:lpstr>
      <vt:lpstr>Podsumowanie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Wojtek Maj</dc:creator>
  <cp:lastModifiedBy>Wojtek Maj</cp:lastModifiedBy>
  <cp:revision>5</cp:revision>
  <dcterms:created xsi:type="dcterms:W3CDTF">2021-04-25T05:46:09Z</dcterms:created>
  <dcterms:modified xsi:type="dcterms:W3CDTF">2021-04-25T06:17:12Z</dcterms:modified>
</cp:coreProperties>
</file>