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" r:id="rId2"/>
    <p:sldId id="548" r:id="rId3"/>
    <p:sldId id="267" r:id="rId4"/>
    <p:sldId id="303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605" r:id="rId14"/>
    <p:sldId id="9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94669" autoAdjust="0"/>
  </p:normalViewPr>
  <p:slideViewPr>
    <p:cSldViewPr snapToGrid="0">
      <p:cViewPr varScale="1">
        <p:scale>
          <a:sx n="110" d="100"/>
          <a:sy n="110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51AB-0BA2-457D-89DF-3609284CB4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FF79-2F07-4E9F-8B84-1A18C62B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10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87979" y="3667942"/>
            <a:ext cx="109902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pl-PL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IBM HR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lvl="0" algn="r">
              <a:defRPr/>
            </a:pPr>
            <a:r>
              <a:rPr lang="en-US" sz="60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Analytics Employee Attrition</a:t>
            </a:r>
            <a:br>
              <a:rPr lang="pl-PL" sz="60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</a:br>
            <a:r>
              <a:rPr lang="en-US" sz="60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&amp; Performance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2526FD-EB2E-471E-AC42-C8E532AA5BC3}"/>
              </a:ext>
            </a:extLst>
          </p:cNvPr>
          <p:cNvGrpSpPr/>
          <p:nvPr/>
        </p:nvGrpSpPr>
        <p:grpSpPr>
          <a:xfrm>
            <a:off x="1483376" y="-41132"/>
            <a:ext cx="9419410" cy="4953542"/>
            <a:chOff x="1483376" y="-41132"/>
            <a:chExt cx="9419410" cy="4953542"/>
          </a:xfrm>
          <a:solidFill>
            <a:schemeClr val="tx1"/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16" y="0"/>
              <a:ext cx="0" cy="2274387"/>
            </a:xfrm>
            <a:prstGeom prst="line">
              <a:avLst/>
            </a:prstGeom>
            <a:grp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066A9F-64AE-4E5E-ACEE-7BFBCAE6518C}"/>
                </a:ext>
              </a:extLst>
            </p:cNvPr>
            <p:cNvGrpSpPr/>
            <p:nvPr/>
          </p:nvGrpSpPr>
          <p:grpSpPr>
            <a:xfrm>
              <a:off x="1483376" y="0"/>
              <a:ext cx="1077358" cy="2984211"/>
              <a:chOff x="984760" y="274320"/>
              <a:chExt cx="1077358" cy="2984211"/>
            </a:xfrm>
            <a:grpFill/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A8B7D09-CCCB-41E2-8742-A3BB533C4FBB}"/>
                  </a:ext>
                </a:extLst>
              </p:cNvPr>
              <p:cNvGrpSpPr/>
              <p:nvPr/>
            </p:nvGrpSpPr>
            <p:grpSpPr>
              <a:xfrm>
                <a:off x="984760" y="1467868"/>
                <a:ext cx="1077358" cy="1790663"/>
                <a:chOff x="10268256" y="991107"/>
                <a:chExt cx="1077358" cy="1790663"/>
              </a:xfrm>
              <a:grpFill/>
            </p:grpSpPr>
            <p:sp>
              <p:nvSpPr>
                <p:cNvPr id="114" name="Freeform 5">
                  <a:extLst>
                    <a:ext uri="{FF2B5EF4-FFF2-40B4-BE49-F238E27FC236}">
                      <a16:creationId xmlns:a16="http://schemas.microsoft.com/office/drawing/2014/main" id="{1E5C5691-723F-4A70-B2E5-F3CC76ED87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6">
                  <a:extLst>
                    <a:ext uri="{FF2B5EF4-FFF2-40B4-BE49-F238E27FC236}">
                      <a16:creationId xmlns:a16="http://schemas.microsoft.com/office/drawing/2014/main" id="{A31F1ABC-F007-43DC-BA06-1AEB599D74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7">
                  <a:extLst>
                    <a:ext uri="{FF2B5EF4-FFF2-40B4-BE49-F238E27FC236}">
                      <a16:creationId xmlns:a16="http://schemas.microsoft.com/office/drawing/2014/main" id="{C7CB8647-0116-47CE-8E7B-0490618718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8">
                  <a:extLst>
                    <a:ext uri="{FF2B5EF4-FFF2-40B4-BE49-F238E27FC236}">
                      <a16:creationId xmlns:a16="http://schemas.microsoft.com/office/drawing/2014/main" id="{EF2B3790-56B5-47D0-A690-53E8E27DD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9">
                  <a:extLst>
                    <a:ext uri="{FF2B5EF4-FFF2-40B4-BE49-F238E27FC236}">
                      <a16:creationId xmlns:a16="http://schemas.microsoft.com/office/drawing/2014/main" id="{92AB0F54-9032-48EB-97C3-9E93BCE235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5145EDD-D606-4347-8E4D-5BB67CFF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5412" y="274320"/>
                <a:ext cx="0" cy="119354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FDD82B-5983-4FED-B454-26F3BE7A0B36}"/>
                </a:ext>
              </a:extLst>
            </p:cNvPr>
            <p:cNvGrpSpPr/>
            <p:nvPr/>
          </p:nvGrpSpPr>
          <p:grpSpPr>
            <a:xfrm>
              <a:off x="8183449" y="-41132"/>
              <a:ext cx="1077358" cy="3328855"/>
              <a:chOff x="7571708" y="-41132"/>
              <a:chExt cx="1077358" cy="3328855"/>
            </a:xfrm>
            <a:grpFill/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F5E0922-C813-4C76-8DA2-AD2C928F8E53}"/>
                  </a:ext>
                </a:extLst>
              </p:cNvPr>
              <p:cNvGrpSpPr/>
              <p:nvPr/>
            </p:nvGrpSpPr>
            <p:grpSpPr>
              <a:xfrm>
                <a:off x="7571708" y="1497060"/>
                <a:ext cx="1077358" cy="1790663"/>
                <a:chOff x="10268256" y="991107"/>
                <a:chExt cx="1077358" cy="1790663"/>
              </a:xfrm>
              <a:grpFill/>
            </p:grpSpPr>
            <p:sp>
              <p:nvSpPr>
                <p:cNvPr id="99" name="Freeform 5">
                  <a:extLst>
                    <a:ext uri="{FF2B5EF4-FFF2-40B4-BE49-F238E27FC236}">
                      <a16:creationId xmlns:a16="http://schemas.microsoft.com/office/drawing/2014/main" id="{2E86A7DD-7289-4817-BDDE-039F929FEF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6">
                  <a:extLst>
                    <a:ext uri="{FF2B5EF4-FFF2-40B4-BE49-F238E27FC236}">
                      <a16:creationId xmlns:a16="http://schemas.microsoft.com/office/drawing/2014/main" id="{349D537E-50D5-4520-8795-A71D46C6E0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7">
                  <a:extLst>
                    <a:ext uri="{FF2B5EF4-FFF2-40B4-BE49-F238E27FC236}">
                      <a16:creationId xmlns:a16="http://schemas.microsoft.com/office/drawing/2014/main" id="{08C6FD5D-58DE-4759-B4D7-ACE12960A5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8">
                  <a:extLst>
                    <a:ext uri="{FF2B5EF4-FFF2-40B4-BE49-F238E27FC236}">
                      <a16:creationId xmlns:a16="http://schemas.microsoft.com/office/drawing/2014/main" id="{8188F576-D871-48B8-A1F1-707803F628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10FE7544-4349-4586-92CD-371C2982C8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451453B-71E5-4CEB-A5D5-B5214832F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712" y="-41132"/>
                <a:ext cx="0" cy="1589572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2AA441-76A7-41A3-8263-C8708232AED2}"/>
                </a:ext>
              </a:extLst>
            </p:cNvPr>
            <p:cNvGrpSpPr/>
            <p:nvPr/>
          </p:nvGrpSpPr>
          <p:grpSpPr>
            <a:xfrm>
              <a:off x="5917421" y="-41132"/>
              <a:ext cx="902225" cy="2691974"/>
              <a:chOff x="5844264" y="-41132"/>
              <a:chExt cx="902225" cy="2691974"/>
            </a:xfrm>
            <a:grpFill/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5B4FC20-C444-4C03-B912-6914AC2B8AB2}"/>
                  </a:ext>
                </a:extLst>
              </p:cNvPr>
              <p:cNvGrpSpPr/>
              <p:nvPr/>
            </p:nvGrpSpPr>
            <p:grpSpPr>
              <a:xfrm>
                <a:off x="5844264" y="1151265"/>
                <a:ext cx="902225" cy="1499577"/>
                <a:chOff x="10268256" y="991107"/>
                <a:chExt cx="1077358" cy="1790663"/>
              </a:xfrm>
              <a:grpFill/>
            </p:grpSpPr>
            <p:sp>
              <p:nvSpPr>
                <p:cNvPr id="120" name="Freeform 5">
                  <a:extLst>
                    <a:ext uri="{FF2B5EF4-FFF2-40B4-BE49-F238E27FC236}">
                      <a16:creationId xmlns:a16="http://schemas.microsoft.com/office/drawing/2014/main" id="{F52FC4DE-F5C4-47DA-8A31-AAFB66D641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6">
                  <a:extLst>
                    <a:ext uri="{FF2B5EF4-FFF2-40B4-BE49-F238E27FC236}">
                      <a16:creationId xmlns:a16="http://schemas.microsoft.com/office/drawing/2014/main" id="{4FCC544E-32E5-43BE-906D-D401BEF50A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7">
                  <a:extLst>
                    <a:ext uri="{FF2B5EF4-FFF2-40B4-BE49-F238E27FC236}">
                      <a16:creationId xmlns:a16="http://schemas.microsoft.com/office/drawing/2014/main" id="{BD352A43-C163-466F-9E85-35AA89D821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8">
                  <a:extLst>
                    <a:ext uri="{FF2B5EF4-FFF2-40B4-BE49-F238E27FC236}">
                      <a16:creationId xmlns:a16="http://schemas.microsoft.com/office/drawing/2014/main" id="{A49BC1DA-7F34-4FC0-97B8-59AB848A73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9">
                  <a:extLst>
                    <a:ext uri="{FF2B5EF4-FFF2-40B4-BE49-F238E27FC236}">
                      <a16:creationId xmlns:a16="http://schemas.microsoft.com/office/drawing/2014/main" id="{7527A342-5DA5-4D68-9162-4C01DEFB61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0066D04-42E9-4291-8FF4-1A3DE7ECB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612" y="-41132"/>
                <a:ext cx="0" cy="121454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990497-3BA4-4070-805D-0A5F39CB742F}"/>
                </a:ext>
              </a:extLst>
            </p:cNvPr>
            <p:cNvGrpSpPr/>
            <p:nvPr/>
          </p:nvGrpSpPr>
          <p:grpSpPr>
            <a:xfrm>
              <a:off x="10051446" y="-41132"/>
              <a:ext cx="851340" cy="2433046"/>
              <a:chOff x="9427175" y="-41132"/>
              <a:chExt cx="851340" cy="2433046"/>
            </a:xfrm>
            <a:grpFill/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3A98F39F-9265-4C78-8D29-CCDF0B559433}"/>
                  </a:ext>
                </a:extLst>
              </p:cNvPr>
              <p:cNvGrpSpPr/>
              <p:nvPr/>
            </p:nvGrpSpPr>
            <p:grpSpPr>
              <a:xfrm>
                <a:off x="9427175" y="976913"/>
                <a:ext cx="851340" cy="1415001"/>
                <a:chOff x="10268256" y="991107"/>
                <a:chExt cx="1077358" cy="1790663"/>
              </a:xfrm>
              <a:grpFill/>
            </p:grpSpPr>
            <p:sp>
              <p:nvSpPr>
                <p:cNvPr id="126" name="Freeform 5">
                  <a:extLst>
                    <a:ext uri="{FF2B5EF4-FFF2-40B4-BE49-F238E27FC236}">
                      <a16:creationId xmlns:a16="http://schemas.microsoft.com/office/drawing/2014/main" id="{83FFC820-DDED-4057-AEB4-2941333A68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6">
                  <a:extLst>
                    <a:ext uri="{FF2B5EF4-FFF2-40B4-BE49-F238E27FC236}">
                      <a16:creationId xmlns:a16="http://schemas.microsoft.com/office/drawing/2014/main" id="{EAFD2AFD-CE31-47D4-BA52-C3F3B7F4D8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7">
                  <a:extLst>
                    <a:ext uri="{FF2B5EF4-FFF2-40B4-BE49-F238E27FC236}">
                      <a16:creationId xmlns:a16="http://schemas.microsoft.com/office/drawing/2014/main" id="{545F5AC7-A5D5-4F5A-9BD2-84B617D0DC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8">
                  <a:extLst>
                    <a:ext uri="{FF2B5EF4-FFF2-40B4-BE49-F238E27FC236}">
                      <a16:creationId xmlns:a16="http://schemas.microsoft.com/office/drawing/2014/main" id="{B2F09D9F-F636-419C-8706-79B99826DB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9">
                  <a:extLst>
                    <a:ext uri="{FF2B5EF4-FFF2-40B4-BE49-F238E27FC236}">
                      <a16:creationId xmlns:a16="http://schemas.microsoft.com/office/drawing/2014/main" id="{80C99F69-63D3-492A-AAE5-3DC3D4E572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00C9044-81C4-4B87-A0B2-5DE7897CB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5662" y="-41132"/>
                <a:ext cx="0" cy="10589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389152" y="2224726"/>
              <a:ext cx="2203483" cy="2687684"/>
              <a:chOff x="3389152" y="2224726"/>
              <a:chExt cx="2203483" cy="2687684"/>
            </a:xfrm>
            <a:grpFill/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EA136A-6C49-4FF1-811B-2F732C9DC3F6}"/>
              </a:ext>
            </a:extLst>
          </p:cNvPr>
          <p:cNvGrpSpPr/>
          <p:nvPr/>
        </p:nvGrpSpPr>
        <p:grpSpPr>
          <a:xfrm>
            <a:off x="3389151" y="2222252"/>
            <a:ext cx="2205515" cy="2690163"/>
            <a:chOff x="3389152" y="2224726"/>
            <a:chExt cx="2203483" cy="2687684"/>
          </a:xfrm>
          <a:solidFill>
            <a:schemeClr val="accent5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41CC32BE-F1C3-42AC-8768-62672BDA21A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1D931A62-D615-44D0-A471-6EC2EAC17DF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80A455DA-1E6A-4E0C-B35B-3E6F83EE044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0BC22CD1-344C-4FD8-BCF2-B23C367B51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BEB57081-5781-497C-83C3-A644679698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CA5EDD6C-8666-4A84-A23B-6AA52A14C27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5A6EEC6-90D0-44C0-986C-C70061D75F2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269BD08-915A-427A-99AA-8195AE5715A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6BC685C-F837-4E7D-B3DA-5635BBD9986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87AE0BE-E3F1-4577-B160-F7DFBBD1CCB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48250505-1C7A-41E3-B14F-E01FE292D5C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DAC2D1AA-0391-4F82-BCBC-9946D79DBF9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52778DBA-3BCC-4C60-8F46-C434AEA3842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CF9AD22-BC44-4B6C-9439-3E3014F966A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FCDD30D9-7918-42F1-A968-4EA0646A5F1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38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857676" y="332077"/>
            <a:ext cx="83258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Number of Companies Worked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Pracownicy, którzy rozpoczęli karierę w firmie lub przeszli do firmy w pierwszych latach swojej kariery, mają większe szanse na odejście z organizacji do innej firmy.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3018154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908790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Osoby, które zdobyły duże doświadczenie pracą w wielu firmach, zwykle pozostają w firmie, do której dołączają.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86798-286D-4A77-83EE-1E6661CC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11" y="1583764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7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Monthly Income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Wskaźnik rezygnacji jest wysoki przy bardzo niskich poziomach dochodów - poniżej 5k/m-c. Potem wskaźnik spada.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5614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857618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46776"/>
            <a:ext cx="2308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Zauważalny jest niewielki wzrost około 10k - klasy średniej. Pracownicy wykazują tendencję do przesuwania się w kierunku lepszego standardu życia, a zatem przechodzą do innej pracy.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27972" y="3838787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Kiedy miesięczne dochody są całkiem niezłe, prawdo-podobieństwo odejścia jest niskie</a:t>
            </a:r>
            <a:endParaRPr lang="en-GB" sz="1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50E43-6961-4FFC-9A95-6D4C8E22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29" y="1585437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Job 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pl-PL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Najwyższy poziom rezygnacji jest wśród pracowników najniższego stopnia wykwalifikowania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Wraz ze wzrostem kwalifikacji maleje wskaźnik odejść.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18347" y="3405653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Pracownicy najwyższego poziomu właściwie nie raezygnują z pracy</a:t>
            </a:r>
            <a:endParaRPr lang="en-GB" sz="1300" dirty="0"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CFAE2-176E-460F-B1AB-5A6C69D5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01" y="1583764"/>
            <a:ext cx="7803251" cy="33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Poziom korelacji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69EF15-2EC9-403C-978C-426DF841DB85}"/>
              </a:ext>
            </a:extLst>
          </p:cNvPr>
          <p:cNvGrpSpPr/>
          <p:nvPr/>
        </p:nvGrpSpPr>
        <p:grpSpPr>
          <a:xfrm>
            <a:off x="2116970" y="1096922"/>
            <a:ext cx="9077397" cy="5058820"/>
            <a:chOff x="2234582" y="1443580"/>
            <a:chExt cx="8447932" cy="470802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CB569D2-26F1-43F2-BCB2-66AA9FCE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401" y="1952133"/>
              <a:ext cx="5952398" cy="2724563"/>
            </a:xfrm>
            <a:custGeom>
              <a:avLst/>
              <a:gdLst>
                <a:gd name="T0" fmla="*/ 1476 w 4788"/>
                <a:gd name="T1" fmla="*/ 1313 h 2310"/>
                <a:gd name="T2" fmla="*/ 3124 w 4788"/>
                <a:gd name="T3" fmla="*/ 1393 h 2310"/>
                <a:gd name="T4" fmla="*/ 3052 w 4788"/>
                <a:gd name="T5" fmla="*/ 605 h 2310"/>
                <a:gd name="T6" fmla="*/ 2872 w 4788"/>
                <a:gd name="T7" fmla="*/ 1361 h 2310"/>
                <a:gd name="T8" fmla="*/ 2844 w 4788"/>
                <a:gd name="T9" fmla="*/ 1989 h 2310"/>
                <a:gd name="T10" fmla="*/ 2220 w 4788"/>
                <a:gd name="T11" fmla="*/ 1165 h 2310"/>
                <a:gd name="T12" fmla="*/ 2828 w 4788"/>
                <a:gd name="T13" fmla="*/ 481 h 2310"/>
                <a:gd name="T14" fmla="*/ 2110 w 4788"/>
                <a:gd name="T15" fmla="*/ 673 h 2310"/>
                <a:gd name="T16" fmla="*/ 2404 w 4788"/>
                <a:gd name="T17" fmla="*/ 1881 h 2310"/>
                <a:gd name="T18" fmla="*/ 1672 w 4788"/>
                <a:gd name="T19" fmla="*/ 1769 h 2310"/>
                <a:gd name="T20" fmla="*/ 1524 w 4788"/>
                <a:gd name="T21" fmla="*/ 865 h 2310"/>
                <a:gd name="T22" fmla="*/ 2064 w 4788"/>
                <a:gd name="T23" fmla="*/ 301 h 2310"/>
                <a:gd name="T24" fmla="*/ 2972 w 4788"/>
                <a:gd name="T25" fmla="*/ 381 h 2310"/>
                <a:gd name="T26" fmla="*/ 3184 w 4788"/>
                <a:gd name="T27" fmla="*/ 1193 h 2310"/>
                <a:gd name="T28" fmla="*/ 2908 w 4788"/>
                <a:gd name="T29" fmla="*/ 1885 h 2310"/>
                <a:gd name="T30" fmla="*/ 2000 w 4788"/>
                <a:gd name="T31" fmla="*/ 1977 h 2310"/>
                <a:gd name="T32" fmla="*/ 1420 w 4788"/>
                <a:gd name="T33" fmla="*/ 1433 h 2310"/>
                <a:gd name="T34" fmla="*/ 1860 w 4788"/>
                <a:gd name="T35" fmla="*/ 813 h 2310"/>
                <a:gd name="T36" fmla="*/ 2212 w 4788"/>
                <a:gd name="T37" fmla="*/ 205 h 2310"/>
                <a:gd name="T38" fmla="*/ 2948 w 4788"/>
                <a:gd name="T39" fmla="*/ 445 h 2310"/>
                <a:gd name="T40" fmla="*/ 3028 w 4788"/>
                <a:gd name="T41" fmla="*/ 1125 h 2310"/>
                <a:gd name="T42" fmla="*/ 1948 w 4788"/>
                <a:gd name="T43" fmla="*/ 909 h 2310"/>
                <a:gd name="T44" fmla="*/ 2224 w 4788"/>
                <a:gd name="T45" fmla="*/ 1709 h 2310"/>
                <a:gd name="T46" fmla="*/ 3156 w 4788"/>
                <a:gd name="T47" fmla="*/ 1485 h 2310"/>
                <a:gd name="T48" fmla="*/ 3425 w 4788"/>
                <a:gd name="T49" fmla="*/ 1149 h 2310"/>
                <a:gd name="T50" fmla="*/ 3428 w 4788"/>
                <a:gd name="T51" fmla="*/ 1135 h 2310"/>
                <a:gd name="T52" fmla="*/ 2908 w 4788"/>
                <a:gd name="T53" fmla="*/ 513 h 2310"/>
                <a:gd name="T54" fmla="*/ 1860 w 4788"/>
                <a:gd name="T55" fmla="*/ 885 h 2310"/>
                <a:gd name="T56" fmla="*/ 1788 w 4788"/>
                <a:gd name="T57" fmla="*/ 2037 h 2310"/>
                <a:gd name="T58" fmla="*/ 2800 w 4788"/>
                <a:gd name="T59" fmla="*/ 2077 h 2310"/>
                <a:gd name="T60" fmla="*/ 3296 w 4788"/>
                <a:gd name="T61" fmla="*/ 1825 h 2310"/>
                <a:gd name="T62" fmla="*/ 3532 w 4788"/>
                <a:gd name="T63" fmla="*/ 1213 h 2310"/>
                <a:gd name="T64" fmla="*/ 3032 w 4788"/>
                <a:gd name="T65" fmla="*/ 757 h 2310"/>
                <a:gd name="T66" fmla="*/ 1968 w 4788"/>
                <a:gd name="T67" fmla="*/ 501 h 2310"/>
                <a:gd name="T68" fmla="*/ 1459 w 4788"/>
                <a:gd name="T69" fmla="*/ 1155 h 2310"/>
                <a:gd name="T70" fmla="*/ 2724 w 4788"/>
                <a:gd name="T71" fmla="*/ 1789 h 2310"/>
                <a:gd name="T72" fmla="*/ 3480 w 4788"/>
                <a:gd name="T73" fmla="*/ 1493 h 2310"/>
                <a:gd name="T74" fmla="*/ 2404 w 4788"/>
                <a:gd name="T75" fmla="*/ 853 h 2310"/>
                <a:gd name="T76" fmla="*/ 2184 w 4788"/>
                <a:gd name="T77" fmla="*/ 1429 h 2310"/>
                <a:gd name="T78" fmla="*/ 2404 w 4788"/>
                <a:gd name="T79" fmla="*/ 1201 h 2310"/>
                <a:gd name="T80" fmla="*/ 2508 w 4788"/>
                <a:gd name="T81" fmla="*/ 1941 h 2310"/>
                <a:gd name="T82" fmla="*/ 1752 w 4788"/>
                <a:gd name="T83" fmla="*/ 653 h 2310"/>
                <a:gd name="T84" fmla="*/ 2916 w 4788"/>
                <a:gd name="T85" fmla="*/ 321 h 2310"/>
                <a:gd name="T86" fmla="*/ 3024 w 4788"/>
                <a:gd name="T87" fmla="*/ 1965 h 2310"/>
                <a:gd name="T88" fmla="*/ 1816 w 4788"/>
                <a:gd name="T89" fmla="*/ 1161 h 2310"/>
                <a:gd name="T90" fmla="*/ 2660 w 4788"/>
                <a:gd name="T91" fmla="*/ 2209 h 2310"/>
                <a:gd name="T92" fmla="*/ 2940 w 4788"/>
                <a:gd name="T93" fmla="*/ 669 h 2310"/>
                <a:gd name="T94" fmla="*/ 1700 w 4788"/>
                <a:gd name="T95" fmla="*/ 1549 h 2310"/>
                <a:gd name="T96" fmla="*/ 2532 w 4788"/>
                <a:gd name="T97" fmla="*/ 673 h 2310"/>
                <a:gd name="T98" fmla="*/ 2272 w 4788"/>
                <a:gd name="T99" fmla="*/ 793 h 2310"/>
                <a:gd name="T100" fmla="*/ 2308 w 4788"/>
                <a:gd name="T101" fmla="*/ 641 h 2310"/>
                <a:gd name="T102" fmla="*/ 2932 w 4788"/>
                <a:gd name="T103" fmla="*/ 2033 h 2310"/>
                <a:gd name="T104" fmla="*/ 3408 w 4788"/>
                <a:gd name="T105" fmla="*/ 745 h 2310"/>
                <a:gd name="T106" fmla="*/ 1732 w 4788"/>
                <a:gd name="T107" fmla="*/ 789 h 2310"/>
                <a:gd name="T108" fmla="*/ 3080 w 4788"/>
                <a:gd name="T109" fmla="*/ 357 h 2310"/>
                <a:gd name="T110" fmla="*/ 2540 w 4788"/>
                <a:gd name="T111" fmla="*/ 2265 h 2310"/>
                <a:gd name="T112" fmla="*/ 3760 w 4788"/>
                <a:gd name="T113" fmla="*/ 1521 h 2310"/>
                <a:gd name="T114" fmla="*/ 4788 w 4788"/>
                <a:gd name="T115" fmla="*/ 1041 h 2310"/>
                <a:gd name="connsiteX0" fmla="*/ 0 w 10010"/>
                <a:gd name="connsiteY0" fmla="*/ 8484 h 9316"/>
                <a:gd name="connsiteX1" fmla="*/ 3083 w 10010"/>
                <a:gd name="connsiteY1" fmla="*/ 5177 h 9316"/>
                <a:gd name="connsiteX2" fmla="*/ 5079 w 10010"/>
                <a:gd name="connsiteY2" fmla="*/ 6251 h 9316"/>
                <a:gd name="connsiteX3" fmla="*/ 6525 w 10010"/>
                <a:gd name="connsiteY3" fmla="*/ 5523 h 9316"/>
                <a:gd name="connsiteX4" fmla="*/ 6892 w 10010"/>
                <a:gd name="connsiteY4" fmla="*/ 4173 h 9316"/>
                <a:gd name="connsiteX5" fmla="*/ 6374 w 10010"/>
                <a:gd name="connsiteY5" fmla="*/ 2112 h 9316"/>
                <a:gd name="connsiteX6" fmla="*/ 5472 w 10010"/>
                <a:gd name="connsiteY6" fmla="*/ 3567 h 9316"/>
                <a:gd name="connsiteX7" fmla="*/ 5998 w 10010"/>
                <a:gd name="connsiteY7" fmla="*/ 5385 h 9316"/>
                <a:gd name="connsiteX8" fmla="*/ 6516 w 10010"/>
                <a:gd name="connsiteY8" fmla="*/ 6701 h 9316"/>
                <a:gd name="connsiteX9" fmla="*/ 5940 w 10010"/>
                <a:gd name="connsiteY9" fmla="*/ 8103 h 9316"/>
                <a:gd name="connsiteX10" fmla="*/ 4678 w 10010"/>
                <a:gd name="connsiteY10" fmla="*/ 8121 h 9316"/>
                <a:gd name="connsiteX11" fmla="*/ 4637 w 10010"/>
                <a:gd name="connsiteY11" fmla="*/ 4536 h 9316"/>
                <a:gd name="connsiteX12" fmla="*/ 5748 w 10010"/>
                <a:gd name="connsiteY12" fmla="*/ 3722 h 9316"/>
                <a:gd name="connsiteX13" fmla="*/ 5906 w 10010"/>
                <a:gd name="connsiteY13" fmla="*/ 1575 h 9316"/>
                <a:gd name="connsiteX14" fmla="*/ 4453 w 10010"/>
                <a:gd name="connsiteY14" fmla="*/ 987 h 9316"/>
                <a:gd name="connsiteX15" fmla="*/ 4407 w 10010"/>
                <a:gd name="connsiteY15" fmla="*/ 2406 h 9316"/>
                <a:gd name="connsiteX16" fmla="*/ 4620 w 10010"/>
                <a:gd name="connsiteY16" fmla="*/ 3999 h 9316"/>
                <a:gd name="connsiteX17" fmla="*/ 5021 w 10010"/>
                <a:gd name="connsiteY17" fmla="*/ 7636 h 9316"/>
                <a:gd name="connsiteX18" fmla="*/ 4403 w 10010"/>
                <a:gd name="connsiteY18" fmla="*/ 8571 h 9316"/>
                <a:gd name="connsiteX19" fmla="*/ 3492 w 10010"/>
                <a:gd name="connsiteY19" fmla="*/ 7151 h 9316"/>
                <a:gd name="connsiteX20" fmla="*/ 3417 w 10010"/>
                <a:gd name="connsiteY20" fmla="*/ 4779 h 9316"/>
                <a:gd name="connsiteX21" fmla="*/ 3183 w 10010"/>
                <a:gd name="connsiteY21" fmla="*/ 3238 h 9316"/>
                <a:gd name="connsiteX22" fmla="*/ 3634 w 10010"/>
                <a:gd name="connsiteY22" fmla="*/ 1679 h 9316"/>
                <a:gd name="connsiteX23" fmla="*/ 4311 w 10010"/>
                <a:gd name="connsiteY23" fmla="*/ 796 h 9316"/>
                <a:gd name="connsiteX24" fmla="*/ 5138 w 10010"/>
                <a:gd name="connsiteY24" fmla="*/ 1835 h 9316"/>
                <a:gd name="connsiteX25" fmla="*/ 6207 w 10010"/>
                <a:gd name="connsiteY25" fmla="*/ 1142 h 9316"/>
                <a:gd name="connsiteX26" fmla="*/ 6942 w 10010"/>
                <a:gd name="connsiteY26" fmla="*/ 2441 h 9316"/>
                <a:gd name="connsiteX27" fmla="*/ 6650 w 10010"/>
                <a:gd name="connsiteY27" fmla="*/ 4658 h 9316"/>
                <a:gd name="connsiteX28" fmla="*/ 6742 w 10010"/>
                <a:gd name="connsiteY28" fmla="*/ 6389 h 9316"/>
                <a:gd name="connsiteX29" fmla="*/ 6074 w 10010"/>
                <a:gd name="connsiteY29" fmla="*/ 7653 h 9316"/>
                <a:gd name="connsiteX30" fmla="*/ 5104 w 10010"/>
                <a:gd name="connsiteY30" fmla="*/ 8917 h 9316"/>
                <a:gd name="connsiteX31" fmla="*/ 4177 w 10010"/>
                <a:gd name="connsiteY31" fmla="*/ 8051 h 9316"/>
                <a:gd name="connsiteX32" fmla="*/ 2989 w 10010"/>
                <a:gd name="connsiteY32" fmla="*/ 5822 h 9316"/>
                <a:gd name="connsiteX33" fmla="*/ 2966 w 10010"/>
                <a:gd name="connsiteY33" fmla="*/ 5696 h 9316"/>
                <a:gd name="connsiteX34" fmla="*/ 3016 w 10010"/>
                <a:gd name="connsiteY34" fmla="*/ 3688 h 9316"/>
                <a:gd name="connsiteX35" fmla="*/ 3885 w 10010"/>
                <a:gd name="connsiteY35" fmla="*/ 3012 h 9316"/>
                <a:gd name="connsiteX36" fmla="*/ 4169 w 10010"/>
                <a:gd name="connsiteY36" fmla="*/ 2060 h 9316"/>
                <a:gd name="connsiteX37" fmla="*/ 4620 w 10010"/>
                <a:gd name="connsiteY37" fmla="*/ 380 h 9316"/>
                <a:gd name="connsiteX38" fmla="*/ 5497 w 10010"/>
                <a:gd name="connsiteY38" fmla="*/ 259 h 9316"/>
                <a:gd name="connsiteX39" fmla="*/ 6157 w 10010"/>
                <a:gd name="connsiteY39" fmla="*/ 1419 h 9316"/>
                <a:gd name="connsiteX40" fmla="*/ 6675 w 10010"/>
                <a:gd name="connsiteY40" fmla="*/ 1956 h 9316"/>
                <a:gd name="connsiteX41" fmla="*/ 6324 w 10010"/>
                <a:gd name="connsiteY41" fmla="*/ 4363 h 9316"/>
                <a:gd name="connsiteX42" fmla="*/ 4971 w 10010"/>
                <a:gd name="connsiteY42" fmla="*/ 3670 h 9316"/>
                <a:gd name="connsiteX43" fmla="*/ 4069 w 10010"/>
                <a:gd name="connsiteY43" fmla="*/ 3428 h 9316"/>
                <a:gd name="connsiteX44" fmla="*/ 3743 w 10010"/>
                <a:gd name="connsiteY44" fmla="*/ 6095 h 9316"/>
                <a:gd name="connsiteX45" fmla="*/ 4645 w 10010"/>
                <a:gd name="connsiteY45" fmla="*/ 6891 h 9316"/>
                <a:gd name="connsiteX46" fmla="*/ 5564 w 10010"/>
                <a:gd name="connsiteY46" fmla="*/ 6839 h 9316"/>
                <a:gd name="connsiteX47" fmla="*/ 6591 w 10010"/>
                <a:gd name="connsiteY47" fmla="*/ 5922 h 9316"/>
                <a:gd name="connsiteX48" fmla="*/ 7084 w 10010"/>
                <a:gd name="connsiteY48" fmla="*/ 4900 h 9316"/>
                <a:gd name="connsiteX49" fmla="*/ 7153 w 10010"/>
                <a:gd name="connsiteY49" fmla="*/ 4467 h 9316"/>
                <a:gd name="connsiteX50" fmla="*/ 7153 w 10010"/>
                <a:gd name="connsiteY50" fmla="*/ 4467 h 9316"/>
                <a:gd name="connsiteX51" fmla="*/ 7160 w 10010"/>
                <a:gd name="connsiteY51" fmla="*/ 4406 h 9316"/>
                <a:gd name="connsiteX52" fmla="*/ 7151 w 10010"/>
                <a:gd name="connsiteY52" fmla="*/ 3515 h 9316"/>
                <a:gd name="connsiteX53" fmla="*/ 6074 w 10010"/>
                <a:gd name="connsiteY53" fmla="*/ 1714 h 9316"/>
                <a:gd name="connsiteX54" fmla="*/ 4754 w 10010"/>
                <a:gd name="connsiteY54" fmla="*/ 2580 h 9316"/>
                <a:gd name="connsiteX55" fmla="*/ 3885 w 10010"/>
                <a:gd name="connsiteY55" fmla="*/ 3324 h 9316"/>
                <a:gd name="connsiteX56" fmla="*/ 3250 w 10010"/>
                <a:gd name="connsiteY56" fmla="*/ 7324 h 9316"/>
                <a:gd name="connsiteX57" fmla="*/ 3734 w 10010"/>
                <a:gd name="connsiteY57" fmla="*/ 8311 h 9316"/>
                <a:gd name="connsiteX58" fmla="*/ 4695 w 10010"/>
                <a:gd name="connsiteY58" fmla="*/ 9316 h 9316"/>
                <a:gd name="connsiteX59" fmla="*/ 5848 w 10010"/>
                <a:gd name="connsiteY59" fmla="*/ 8484 h 9316"/>
                <a:gd name="connsiteX60" fmla="*/ 6391 w 10010"/>
                <a:gd name="connsiteY60" fmla="*/ 8484 h 9316"/>
                <a:gd name="connsiteX61" fmla="*/ 6884 w 10010"/>
                <a:gd name="connsiteY61" fmla="*/ 7393 h 9316"/>
                <a:gd name="connsiteX62" fmla="*/ 7059 w 10010"/>
                <a:gd name="connsiteY62" fmla="*/ 5904 h 9316"/>
                <a:gd name="connsiteX63" fmla="*/ 7377 w 10010"/>
                <a:gd name="connsiteY63" fmla="*/ 4744 h 9316"/>
                <a:gd name="connsiteX64" fmla="*/ 7268 w 10010"/>
                <a:gd name="connsiteY64" fmla="*/ 3688 h 9316"/>
                <a:gd name="connsiteX65" fmla="*/ 6332 w 10010"/>
                <a:gd name="connsiteY65" fmla="*/ 2770 h 9316"/>
                <a:gd name="connsiteX66" fmla="*/ 5063 w 10010"/>
                <a:gd name="connsiteY66" fmla="*/ 2839 h 9316"/>
                <a:gd name="connsiteX67" fmla="*/ 4110 w 10010"/>
                <a:gd name="connsiteY67" fmla="*/ 1662 h 9316"/>
                <a:gd name="connsiteX68" fmla="*/ 3166 w 10010"/>
                <a:gd name="connsiteY68" fmla="*/ 2493 h 9316"/>
                <a:gd name="connsiteX69" fmla="*/ 3047 w 10010"/>
                <a:gd name="connsiteY69" fmla="*/ 4493 h 9316"/>
                <a:gd name="connsiteX70" fmla="*/ 4144 w 10010"/>
                <a:gd name="connsiteY70" fmla="*/ 7393 h 9316"/>
                <a:gd name="connsiteX71" fmla="*/ 5689 w 10010"/>
                <a:gd name="connsiteY71" fmla="*/ 7238 h 9316"/>
                <a:gd name="connsiteX72" fmla="*/ 6658 w 10010"/>
                <a:gd name="connsiteY72" fmla="*/ 7238 h 9316"/>
                <a:gd name="connsiteX73" fmla="*/ 7268 w 10010"/>
                <a:gd name="connsiteY73" fmla="*/ 5956 h 9316"/>
                <a:gd name="connsiteX74" fmla="*/ 6115 w 10010"/>
                <a:gd name="connsiteY74" fmla="*/ 3445 h 9316"/>
                <a:gd name="connsiteX75" fmla="*/ 5021 w 10010"/>
                <a:gd name="connsiteY75" fmla="*/ 3186 h 9316"/>
                <a:gd name="connsiteX76" fmla="*/ 5263 w 10010"/>
                <a:gd name="connsiteY76" fmla="*/ 5454 h 9316"/>
                <a:gd name="connsiteX77" fmla="*/ 4561 w 10010"/>
                <a:gd name="connsiteY77" fmla="*/ 5679 h 9316"/>
                <a:gd name="connsiteX78" fmla="*/ 4069 w 10010"/>
                <a:gd name="connsiteY78" fmla="*/ 4103 h 9316"/>
                <a:gd name="connsiteX79" fmla="*/ 5021 w 10010"/>
                <a:gd name="connsiteY79" fmla="*/ 4692 h 9316"/>
                <a:gd name="connsiteX80" fmla="*/ 3609 w 10010"/>
                <a:gd name="connsiteY80" fmla="*/ 6978 h 9316"/>
                <a:gd name="connsiteX81" fmla="*/ 5238 w 10010"/>
                <a:gd name="connsiteY81" fmla="*/ 7896 h 9316"/>
                <a:gd name="connsiteX82" fmla="*/ 5606 w 10010"/>
                <a:gd name="connsiteY82" fmla="*/ 5056 h 9316"/>
                <a:gd name="connsiteX83" fmla="*/ 3659 w 10010"/>
                <a:gd name="connsiteY83" fmla="*/ 2320 h 9316"/>
                <a:gd name="connsiteX84" fmla="*/ 4252 w 10010"/>
                <a:gd name="connsiteY84" fmla="*/ 502 h 9316"/>
                <a:gd name="connsiteX85" fmla="*/ 6090 w 10010"/>
                <a:gd name="connsiteY85" fmla="*/ 883 h 9316"/>
                <a:gd name="connsiteX86" fmla="*/ 5472 w 10010"/>
                <a:gd name="connsiteY86" fmla="*/ 5627 h 9316"/>
                <a:gd name="connsiteX87" fmla="*/ 6316 w 10010"/>
                <a:gd name="connsiteY87" fmla="*/ 7999 h 9316"/>
                <a:gd name="connsiteX88" fmla="*/ 6107 w 10010"/>
                <a:gd name="connsiteY88" fmla="*/ 3826 h 9316"/>
                <a:gd name="connsiteX89" fmla="*/ 3793 w 10010"/>
                <a:gd name="connsiteY89" fmla="*/ 4519 h 9316"/>
                <a:gd name="connsiteX90" fmla="*/ 4327 w 10010"/>
                <a:gd name="connsiteY90" fmla="*/ 7861 h 9316"/>
                <a:gd name="connsiteX91" fmla="*/ 5556 w 10010"/>
                <a:gd name="connsiteY91" fmla="*/ 9056 h 9316"/>
                <a:gd name="connsiteX92" fmla="*/ 6884 w 10010"/>
                <a:gd name="connsiteY92" fmla="*/ 6095 h 9316"/>
                <a:gd name="connsiteX93" fmla="*/ 6140 w 10010"/>
                <a:gd name="connsiteY93" fmla="*/ 2389 h 9316"/>
                <a:gd name="connsiteX94" fmla="*/ 4002 w 10010"/>
                <a:gd name="connsiteY94" fmla="*/ 1367 h 9316"/>
                <a:gd name="connsiteX95" fmla="*/ 3551 w 10010"/>
                <a:gd name="connsiteY95" fmla="*/ 6199 h 9316"/>
                <a:gd name="connsiteX96" fmla="*/ 6199 w 10010"/>
                <a:gd name="connsiteY96" fmla="*/ 4848 h 9316"/>
                <a:gd name="connsiteX97" fmla="*/ 5288 w 10010"/>
                <a:gd name="connsiteY97" fmla="*/ 2406 h 9316"/>
                <a:gd name="connsiteX98" fmla="*/ 4745 w 10010"/>
                <a:gd name="connsiteY98" fmla="*/ 1679 h 9316"/>
                <a:gd name="connsiteX99" fmla="*/ 4745 w 10010"/>
                <a:gd name="connsiteY99" fmla="*/ 2926 h 9316"/>
                <a:gd name="connsiteX100" fmla="*/ 5597 w 10010"/>
                <a:gd name="connsiteY100" fmla="*/ 2354 h 9316"/>
                <a:gd name="connsiteX101" fmla="*/ 4820 w 10010"/>
                <a:gd name="connsiteY101" fmla="*/ 2268 h 9316"/>
                <a:gd name="connsiteX102" fmla="*/ 4612 w 10010"/>
                <a:gd name="connsiteY102" fmla="*/ 5229 h 9316"/>
                <a:gd name="connsiteX103" fmla="*/ 6124 w 10010"/>
                <a:gd name="connsiteY103" fmla="*/ 8294 h 9316"/>
                <a:gd name="connsiteX104" fmla="*/ 7084 w 10010"/>
                <a:gd name="connsiteY104" fmla="*/ 6961 h 9316"/>
                <a:gd name="connsiteX105" fmla="*/ 7118 w 10010"/>
                <a:gd name="connsiteY105" fmla="*/ 2718 h 9316"/>
                <a:gd name="connsiteX106" fmla="*/ 5046 w 10010"/>
                <a:gd name="connsiteY106" fmla="*/ 1471 h 9316"/>
                <a:gd name="connsiteX107" fmla="*/ 3617 w 10010"/>
                <a:gd name="connsiteY107" fmla="*/ 2909 h 9316"/>
                <a:gd name="connsiteX108" fmla="*/ 3676 w 10010"/>
                <a:gd name="connsiteY108" fmla="*/ 1246 h 9316"/>
                <a:gd name="connsiteX109" fmla="*/ 6433 w 10010"/>
                <a:gd name="connsiteY109" fmla="*/ 1038 h 9316"/>
                <a:gd name="connsiteX110" fmla="*/ 6115 w 10010"/>
                <a:gd name="connsiteY110" fmla="*/ 6978 h 9316"/>
                <a:gd name="connsiteX111" fmla="*/ 5305 w 10010"/>
                <a:gd name="connsiteY111" fmla="*/ 9298 h 9316"/>
                <a:gd name="connsiteX112" fmla="*/ 3926 w 10010"/>
                <a:gd name="connsiteY112" fmla="*/ 4779 h 9316"/>
                <a:gd name="connsiteX113" fmla="*/ 7853 w 10010"/>
                <a:gd name="connsiteY113" fmla="*/ 6077 h 9316"/>
                <a:gd name="connsiteX114" fmla="*/ 9541 w 10010"/>
                <a:gd name="connsiteY114" fmla="*/ 5038 h 9316"/>
                <a:gd name="connsiteX115" fmla="*/ 10010 w 10010"/>
                <a:gd name="connsiteY115" fmla="*/ 3999 h 9316"/>
                <a:gd name="connsiteX0" fmla="*/ 0 w 9900"/>
                <a:gd name="connsiteY0" fmla="*/ 9107 h 10000"/>
                <a:gd name="connsiteX1" fmla="*/ 3080 w 9900"/>
                <a:gd name="connsiteY1" fmla="*/ 5557 h 10000"/>
                <a:gd name="connsiteX2" fmla="*/ 5074 w 9900"/>
                <a:gd name="connsiteY2" fmla="*/ 6710 h 10000"/>
                <a:gd name="connsiteX3" fmla="*/ 6518 w 9900"/>
                <a:gd name="connsiteY3" fmla="*/ 5929 h 10000"/>
                <a:gd name="connsiteX4" fmla="*/ 6885 w 9900"/>
                <a:gd name="connsiteY4" fmla="*/ 4479 h 10000"/>
                <a:gd name="connsiteX5" fmla="*/ 6368 w 9900"/>
                <a:gd name="connsiteY5" fmla="*/ 2267 h 10000"/>
                <a:gd name="connsiteX6" fmla="*/ 5467 w 9900"/>
                <a:gd name="connsiteY6" fmla="*/ 3829 h 10000"/>
                <a:gd name="connsiteX7" fmla="*/ 5992 w 9900"/>
                <a:gd name="connsiteY7" fmla="*/ 5780 h 10000"/>
                <a:gd name="connsiteX8" fmla="*/ 6509 w 9900"/>
                <a:gd name="connsiteY8" fmla="*/ 7193 h 10000"/>
                <a:gd name="connsiteX9" fmla="*/ 5934 w 9900"/>
                <a:gd name="connsiteY9" fmla="*/ 8698 h 10000"/>
                <a:gd name="connsiteX10" fmla="*/ 4673 w 9900"/>
                <a:gd name="connsiteY10" fmla="*/ 8717 h 10000"/>
                <a:gd name="connsiteX11" fmla="*/ 4632 w 9900"/>
                <a:gd name="connsiteY11" fmla="*/ 4869 h 10000"/>
                <a:gd name="connsiteX12" fmla="*/ 5742 w 9900"/>
                <a:gd name="connsiteY12" fmla="*/ 3995 h 10000"/>
                <a:gd name="connsiteX13" fmla="*/ 5900 w 9900"/>
                <a:gd name="connsiteY13" fmla="*/ 1691 h 10000"/>
                <a:gd name="connsiteX14" fmla="*/ 4449 w 9900"/>
                <a:gd name="connsiteY14" fmla="*/ 1059 h 10000"/>
                <a:gd name="connsiteX15" fmla="*/ 4403 w 9900"/>
                <a:gd name="connsiteY15" fmla="*/ 2583 h 10000"/>
                <a:gd name="connsiteX16" fmla="*/ 4615 w 9900"/>
                <a:gd name="connsiteY16" fmla="*/ 4293 h 10000"/>
                <a:gd name="connsiteX17" fmla="*/ 5016 w 9900"/>
                <a:gd name="connsiteY17" fmla="*/ 8197 h 10000"/>
                <a:gd name="connsiteX18" fmla="*/ 4399 w 9900"/>
                <a:gd name="connsiteY18" fmla="*/ 9200 h 10000"/>
                <a:gd name="connsiteX19" fmla="*/ 3489 w 9900"/>
                <a:gd name="connsiteY19" fmla="*/ 7676 h 10000"/>
                <a:gd name="connsiteX20" fmla="*/ 3414 w 9900"/>
                <a:gd name="connsiteY20" fmla="*/ 5130 h 10000"/>
                <a:gd name="connsiteX21" fmla="*/ 3180 w 9900"/>
                <a:gd name="connsiteY21" fmla="*/ 3476 h 10000"/>
                <a:gd name="connsiteX22" fmla="*/ 3630 w 9900"/>
                <a:gd name="connsiteY22" fmla="*/ 1802 h 10000"/>
                <a:gd name="connsiteX23" fmla="*/ 4307 w 9900"/>
                <a:gd name="connsiteY23" fmla="*/ 854 h 10000"/>
                <a:gd name="connsiteX24" fmla="*/ 5133 w 9900"/>
                <a:gd name="connsiteY24" fmla="*/ 1970 h 10000"/>
                <a:gd name="connsiteX25" fmla="*/ 6201 w 9900"/>
                <a:gd name="connsiteY25" fmla="*/ 1226 h 10000"/>
                <a:gd name="connsiteX26" fmla="*/ 6935 w 9900"/>
                <a:gd name="connsiteY26" fmla="*/ 2620 h 10000"/>
                <a:gd name="connsiteX27" fmla="*/ 6643 w 9900"/>
                <a:gd name="connsiteY27" fmla="*/ 5000 h 10000"/>
                <a:gd name="connsiteX28" fmla="*/ 6735 w 9900"/>
                <a:gd name="connsiteY28" fmla="*/ 6858 h 10000"/>
                <a:gd name="connsiteX29" fmla="*/ 6068 w 9900"/>
                <a:gd name="connsiteY29" fmla="*/ 8215 h 10000"/>
                <a:gd name="connsiteX30" fmla="*/ 5099 w 9900"/>
                <a:gd name="connsiteY30" fmla="*/ 9572 h 10000"/>
                <a:gd name="connsiteX31" fmla="*/ 4173 w 9900"/>
                <a:gd name="connsiteY31" fmla="*/ 8642 h 10000"/>
                <a:gd name="connsiteX32" fmla="*/ 2986 w 9900"/>
                <a:gd name="connsiteY32" fmla="*/ 6249 h 10000"/>
                <a:gd name="connsiteX33" fmla="*/ 2963 w 9900"/>
                <a:gd name="connsiteY33" fmla="*/ 6114 h 10000"/>
                <a:gd name="connsiteX34" fmla="*/ 3013 w 9900"/>
                <a:gd name="connsiteY34" fmla="*/ 3959 h 10000"/>
                <a:gd name="connsiteX35" fmla="*/ 3881 w 9900"/>
                <a:gd name="connsiteY35" fmla="*/ 3233 h 10000"/>
                <a:gd name="connsiteX36" fmla="*/ 4165 w 9900"/>
                <a:gd name="connsiteY36" fmla="*/ 2211 h 10000"/>
                <a:gd name="connsiteX37" fmla="*/ 4615 w 9900"/>
                <a:gd name="connsiteY37" fmla="*/ 408 h 10000"/>
                <a:gd name="connsiteX38" fmla="*/ 5492 w 9900"/>
                <a:gd name="connsiteY38" fmla="*/ 278 h 10000"/>
                <a:gd name="connsiteX39" fmla="*/ 6151 w 9900"/>
                <a:gd name="connsiteY39" fmla="*/ 1523 h 10000"/>
                <a:gd name="connsiteX40" fmla="*/ 6668 w 9900"/>
                <a:gd name="connsiteY40" fmla="*/ 2100 h 10000"/>
                <a:gd name="connsiteX41" fmla="*/ 6318 w 9900"/>
                <a:gd name="connsiteY41" fmla="*/ 4683 h 10000"/>
                <a:gd name="connsiteX42" fmla="*/ 4966 w 9900"/>
                <a:gd name="connsiteY42" fmla="*/ 3939 h 10000"/>
                <a:gd name="connsiteX43" fmla="*/ 4065 w 9900"/>
                <a:gd name="connsiteY43" fmla="*/ 3680 h 10000"/>
                <a:gd name="connsiteX44" fmla="*/ 3739 w 9900"/>
                <a:gd name="connsiteY44" fmla="*/ 6543 h 10000"/>
                <a:gd name="connsiteX45" fmla="*/ 4640 w 9900"/>
                <a:gd name="connsiteY45" fmla="*/ 7397 h 10000"/>
                <a:gd name="connsiteX46" fmla="*/ 5558 w 9900"/>
                <a:gd name="connsiteY46" fmla="*/ 7341 h 10000"/>
                <a:gd name="connsiteX47" fmla="*/ 6584 w 9900"/>
                <a:gd name="connsiteY47" fmla="*/ 6357 h 10000"/>
                <a:gd name="connsiteX48" fmla="*/ 7077 w 9900"/>
                <a:gd name="connsiteY48" fmla="*/ 5260 h 10000"/>
                <a:gd name="connsiteX49" fmla="*/ 7146 w 9900"/>
                <a:gd name="connsiteY49" fmla="*/ 4795 h 10000"/>
                <a:gd name="connsiteX50" fmla="*/ 7146 w 9900"/>
                <a:gd name="connsiteY50" fmla="*/ 4795 h 10000"/>
                <a:gd name="connsiteX51" fmla="*/ 7153 w 9900"/>
                <a:gd name="connsiteY51" fmla="*/ 4729 h 10000"/>
                <a:gd name="connsiteX52" fmla="*/ 7144 w 9900"/>
                <a:gd name="connsiteY52" fmla="*/ 3773 h 10000"/>
                <a:gd name="connsiteX53" fmla="*/ 6068 w 9900"/>
                <a:gd name="connsiteY53" fmla="*/ 1840 h 10000"/>
                <a:gd name="connsiteX54" fmla="*/ 4749 w 9900"/>
                <a:gd name="connsiteY54" fmla="*/ 2769 h 10000"/>
                <a:gd name="connsiteX55" fmla="*/ 3881 w 9900"/>
                <a:gd name="connsiteY55" fmla="*/ 3568 h 10000"/>
                <a:gd name="connsiteX56" fmla="*/ 3247 w 9900"/>
                <a:gd name="connsiteY56" fmla="*/ 7862 h 10000"/>
                <a:gd name="connsiteX57" fmla="*/ 3730 w 9900"/>
                <a:gd name="connsiteY57" fmla="*/ 8921 h 10000"/>
                <a:gd name="connsiteX58" fmla="*/ 4690 w 9900"/>
                <a:gd name="connsiteY58" fmla="*/ 10000 h 10000"/>
                <a:gd name="connsiteX59" fmla="*/ 5842 w 9900"/>
                <a:gd name="connsiteY59" fmla="*/ 9107 h 10000"/>
                <a:gd name="connsiteX60" fmla="*/ 6385 w 9900"/>
                <a:gd name="connsiteY60" fmla="*/ 9107 h 10000"/>
                <a:gd name="connsiteX61" fmla="*/ 6877 w 9900"/>
                <a:gd name="connsiteY61" fmla="*/ 7936 h 10000"/>
                <a:gd name="connsiteX62" fmla="*/ 7052 w 9900"/>
                <a:gd name="connsiteY62" fmla="*/ 6337 h 10000"/>
                <a:gd name="connsiteX63" fmla="*/ 7370 w 9900"/>
                <a:gd name="connsiteY63" fmla="*/ 5092 h 10000"/>
                <a:gd name="connsiteX64" fmla="*/ 7261 w 9900"/>
                <a:gd name="connsiteY64" fmla="*/ 3959 h 10000"/>
                <a:gd name="connsiteX65" fmla="*/ 6326 w 9900"/>
                <a:gd name="connsiteY65" fmla="*/ 2973 h 10000"/>
                <a:gd name="connsiteX66" fmla="*/ 5058 w 9900"/>
                <a:gd name="connsiteY66" fmla="*/ 3047 h 10000"/>
                <a:gd name="connsiteX67" fmla="*/ 4106 w 9900"/>
                <a:gd name="connsiteY67" fmla="*/ 1784 h 10000"/>
                <a:gd name="connsiteX68" fmla="*/ 3163 w 9900"/>
                <a:gd name="connsiteY68" fmla="*/ 2676 h 10000"/>
                <a:gd name="connsiteX69" fmla="*/ 3044 w 9900"/>
                <a:gd name="connsiteY69" fmla="*/ 4823 h 10000"/>
                <a:gd name="connsiteX70" fmla="*/ 4140 w 9900"/>
                <a:gd name="connsiteY70" fmla="*/ 7936 h 10000"/>
                <a:gd name="connsiteX71" fmla="*/ 5683 w 9900"/>
                <a:gd name="connsiteY71" fmla="*/ 7769 h 10000"/>
                <a:gd name="connsiteX72" fmla="*/ 6651 w 9900"/>
                <a:gd name="connsiteY72" fmla="*/ 7769 h 10000"/>
                <a:gd name="connsiteX73" fmla="*/ 7261 w 9900"/>
                <a:gd name="connsiteY73" fmla="*/ 6393 h 10000"/>
                <a:gd name="connsiteX74" fmla="*/ 6109 w 9900"/>
                <a:gd name="connsiteY74" fmla="*/ 3698 h 10000"/>
                <a:gd name="connsiteX75" fmla="*/ 5016 w 9900"/>
                <a:gd name="connsiteY75" fmla="*/ 3420 h 10000"/>
                <a:gd name="connsiteX76" fmla="*/ 5258 w 9900"/>
                <a:gd name="connsiteY76" fmla="*/ 5854 h 10000"/>
                <a:gd name="connsiteX77" fmla="*/ 4556 w 9900"/>
                <a:gd name="connsiteY77" fmla="*/ 6096 h 10000"/>
                <a:gd name="connsiteX78" fmla="*/ 4065 w 9900"/>
                <a:gd name="connsiteY78" fmla="*/ 4404 h 10000"/>
                <a:gd name="connsiteX79" fmla="*/ 5016 w 9900"/>
                <a:gd name="connsiteY79" fmla="*/ 5036 h 10000"/>
                <a:gd name="connsiteX80" fmla="*/ 3605 w 9900"/>
                <a:gd name="connsiteY80" fmla="*/ 7490 h 10000"/>
                <a:gd name="connsiteX81" fmla="*/ 5233 w 9900"/>
                <a:gd name="connsiteY81" fmla="*/ 8476 h 10000"/>
                <a:gd name="connsiteX82" fmla="*/ 5600 w 9900"/>
                <a:gd name="connsiteY82" fmla="*/ 5427 h 10000"/>
                <a:gd name="connsiteX83" fmla="*/ 3655 w 9900"/>
                <a:gd name="connsiteY83" fmla="*/ 2490 h 10000"/>
                <a:gd name="connsiteX84" fmla="*/ 4248 w 9900"/>
                <a:gd name="connsiteY84" fmla="*/ 539 h 10000"/>
                <a:gd name="connsiteX85" fmla="*/ 6084 w 9900"/>
                <a:gd name="connsiteY85" fmla="*/ 948 h 10000"/>
                <a:gd name="connsiteX86" fmla="*/ 5467 w 9900"/>
                <a:gd name="connsiteY86" fmla="*/ 6040 h 10000"/>
                <a:gd name="connsiteX87" fmla="*/ 6310 w 9900"/>
                <a:gd name="connsiteY87" fmla="*/ 8586 h 10000"/>
                <a:gd name="connsiteX88" fmla="*/ 6101 w 9900"/>
                <a:gd name="connsiteY88" fmla="*/ 4107 h 10000"/>
                <a:gd name="connsiteX89" fmla="*/ 3789 w 9900"/>
                <a:gd name="connsiteY89" fmla="*/ 4851 h 10000"/>
                <a:gd name="connsiteX90" fmla="*/ 4323 w 9900"/>
                <a:gd name="connsiteY90" fmla="*/ 8438 h 10000"/>
                <a:gd name="connsiteX91" fmla="*/ 5550 w 9900"/>
                <a:gd name="connsiteY91" fmla="*/ 9721 h 10000"/>
                <a:gd name="connsiteX92" fmla="*/ 6877 w 9900"/>
                <a:gd name="connsiteY92" fmla="*/ 6543 h 10000"/>
                <a:gd name="connsiteX93" fmla="*/ 6134 w 9900"/>
                <a:gd name="connsiteY93" fmla="*/ 2564 h 10000"/>
                <a:gd name="connsiteX94" fmla="*/ 3998 w 9900"/>
                <a:gd name="connsiteY94" fmla="*/ 1467 h 10000"/>
                <a:gd name="connsiteX95" fmla="*/ 3547 w 9900"/>
                <a:gd name="connsiteY95" fmla="*/ 6654 h 10000"/>
                <a:gd name="connsiteX96" fmla="*/ 6193 w 9900"/>
                <a:gd name="connsiteY96" fmla="*/ 5204 h 10000"/>
                <a:gd name="connsiteX97" fmla="*/ 5283 w 9900"/>
                <a:gd name="connsiteY97" fmla="*/ 2583 h 10000"/>
                <a:gd name="connsiteX98" fmla="*/ 4740 w 9900"/>
                <a:gd name="connsiteY98" fmla="*/ 1802 h 10000"/>
                <a:gd name="connsiteX99" fmla="*/ 4740 w 9900"/>
                <a:gd name="connsiteY99" fmla="*/ 3141 h 10000"/>
                <a:gd name="connsiteX100" fmla="*/ 5591 w 9900"/>
                <a:gd name="connsiteY100" fmla="*/ 2527 h 10000"/>
                <a:gd name="connsiteX101" fmla="*/ 4815 w 9900"/>
                <a:gd name="connsiteY101" fmla="*/ 2435 h 10000"/>
                <a:gd name="connsiteX102" fmla="*/ 4607 w 9900"/>
                <a:gd name="connsiteY102" fmla="*/ 5613 h 10000"/>
                <a:gd name="connsiteX103" fmla="*/ 6118 w 9900"/>
                <a:gd name="connsiteY103" fmla="*/ 8903 h 10000"/>
                <a:gd name="connsiteX104" fmla="*/ 7077 w 9900"/>
                <a:gd name="connsiteY104" fmla="*/ 7472 h 10000"/>
                <a:gd name="connsiteX105" fmla="*/ 7111 w 9900"/>
                <a:gd name="connsiteY105" fmla="*/ 2918 h 10000"/>
                <a:gd name="connsiteX106" fmla="*/ 5041 w 9900"/>
                <a:gd name="connsiteY106" fmla="*/ 1579 h 10000"/>
                <a:gd name="connsiteX107" fmla="*/ 3613 w 9900"/>
                <a:gd name="connsiteY107" fmla="*/ 3123 h 10000"/>
                <a:gd name="connsiteX108" fmla="*/ 3672 w 9900"/>
                <a:gd name="connsiteY108" fmla="*/ 1337 h 10000"/>
                <a:gd name="connsiteX109" fmla="*/ 6427 w 9900"/>
                <a:gd name="connsiteY109" fmla="*/ 1114 h 10000"/>
                <a:gd name="connsiteX110" fmla="*/ 6109 w 9900"/>
                <a:gd name="connsiteY110" fmla="*/ 7490 h 10000"/>
                <a:gd name="connsiteX111" fmla="*/ 5300 w 9900"/>
                <a:gd name="connsiteY111" fmla="*/ 9981 h 10000"/>
                <a:gd name="connsiteX112" fmla="*/ 3922 w 9900"/>
                <a:gd name="connsiteY112" fmla="*/ 5130 h 10000"/>
                <a:gd name="connsiteX113" fmla="*/ 7845 w 9900"/>
                <a:gd name="connsiteY113" fmla="*/ 6523 h 10000"/>
                <a:gd name="connsiteX114" fmla="*/ 9531 w 9900"/>
                <a:gd name="connsiteY114" fmla="*/ 5408 h 10000"/>
                <a:gd name="connsiteX115" fmla="*/ 9900 w 9900"/>
                <a:gd name="connsiteY115" fmla="*/ 453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9900" h="10000">
                  <a:moveTo>
                    <a:pt x="0" y="9107"/>
                  </a:moveTo>
                  <a:cubicBezTo>
                    <a:pt x="1027" y="5278"/>
                    <a:pt x="2666" y="5404"/>
                    <a:pt x="3080" y="5557"/>
                  </a:cubicBezTo>
                  <a:cubicBezTo>
                    <a:pt x="3912" y="5868"/>
                    <a:pt x="4142" y="6593"/>
                    <a:pt x="5074" y="6710"/>
                  </a:cubicBezTo>
                  <a:cubicBezTo>
                    <a:pt x="6036" y="6826"/>
                    <a:pt x="6416" y="6134"/>
                    <a:pt x="6518" y="5929"/>
                  </a:cubicBezTo>
                  <a:cubicBezTo>
                    <a:pt x="6599" y="5766"/>
                    <a:pt x="6841" y="5269"/>
                    <a:pt x="6885" y="4479"/>
                  </a:cubicBezTo>
                  <a:cubicBezTo>
                    <a:pt x="6931" y="3680"/>
                    <a:pt x="6781" y="2481"/>
                    <a:pt x="6368" y="2267"/>
                  </a:cubicBezTo>
                  <a:cubicBezTo>
                    <a:pt x="5940" y="2044"/>
                    <a:pt x="5494" y="3020"/>
                    <a:pt x="5467" y="3829"/>
                  </a:cubicBezTo>
                  <a:cubicBezTo>
                    <a:pt x="5448" y="4410"/>
                    <a:pt x="5648" y="4911"/>
                    <a:pt x="5992" y="5780"/>
                  </a:cubicBezTo>
                  <a:cubicBezTo>
                    <a:pt x="6335" y="6640"/>
                    <a:pt x="6500" y="6752"/>
                    <a:pt x="6509" y="7193"/>
                  </a:cubicBezTo>
                  <a:cubicBezTo>
                    <a:pt x="6528" y="7987"/>
                    <a:pt x="6009" y="8610"/>
                    <a:pt x="5934" y="8698"/>
                  </a:cubicBezTo>
                  <a:cubicBezTo>
                    <a:pt x="5880" y="8763"/>
                    <a:pt x="5168" y="9558"/>
                    <a:pt x="4673" y="8717"/>
                  </a:cubicBezTo>
                  <a:cubicBezTo>
                    <a:pt x="4146" y="7820"/>
                    <a:pt x="4232" y="5673"/>
                    <a:pt x="4632" y="4869"/>
                  </a:cubicBezTo>
                  <a:cubicBezTo>
                    <a:pt x="4974" y="4186"/>
                    <a:pt x="5400" y="4771"/>
                    <a:pt x="5742" y="3995"/>
                  </a:cubicBezTo>
                  <a:cubicBezTo>
                    <a:pt x="5990" y="3434"/>
                    <a:pt x="6074" y="2425"/>
                    <a:pt x="5900" y="1691"/>
                  </a:cubicBezTo>
                  <a:cubicBezTo>
                    <a:pt x="5614" y="478"/>
                    <a:pt x="4726" y="376"/>
                    <a:pt x="4449" y="1059"/>
                  </a:cubicBezTo>
                  <a:cubicBezTo>
                    <a:pt x="4323" y="1371"/>
                    <a:pt x="4359" y="1876"/>
                    <a:pt x="4403" y="2583"/>
                  </a:cubicBezTo>
                  <a:cubicBezTo>
                    <a:pt x="4451" y="3392"/>
                    <a:pt x="4556" y="3967"/>
                    <a:pt x="4615" y="4293"/>
                  </a:cubicBezTo>
                  <a:cubicBezTo>
                    <a:pt x="4989" y="6379"/>
                    <a:pt x="5177" y="7425"/>
                    <a:pt x="5016" y="8197"/>
                  </a:cubicBezTo>
                  <a:cubicBezTo>
                    <a:pt x="4901" y="8740"/>
                    <a:pt x="4650" y="9149"/>
                    <a:pt x="4399" y="9200"/>
                  </a:cubicBezTo>
                  <a:cubicBezTo>
                    <a:pt x="3998" y="9280"/>
                    <a:pt x="3628" y="8438"/>
                    <a:pt x="3489" y="7676"/>
                  </a:cubicBezTo>
                  <a:cubicBezTo>
                    <a:pt x="3322" y="6766"/>
                    <a:pt x="3567" y="6439"/>
                    <a:pt x="3414" y="5130"/>
                  </a:cubicBezTo>
                  <a:cubicBezTo>
                    <a:pt x="3307" y="4214"/>
                    <a:pt x="3155" y="4103"/>
                    <a:pt x="3180" y="3476"/>
                  </a:cubicBezTo>
                  <a:cubicBezTo>
                    <a:pt x="3209" y="2750"/>
                    <a:pt x="3439" y="2235"/>
                    <a:pt x="3630" y="1802"/>
                  </a:cubicBezTo>
                  <a:cubicBezTo>
                    <a:pt x="3864" y="1277"/>
                    <a:pt x="4056" y="850"/>
                    <a:pt x="4307" y="854"/>
                  </a:cubicBezTo>
                  <a:cubicBezTo>
                    <a:pt x="4680" y="864"/>
                    <a:pt x="4728" y="1826"/>
                    <a:pt x="5133" y="1970"/>
                  </a:cubicBezTo>
                  <a:cubicBezTo>
                    <a:pt x="5566" y="2123"/>
                    <a:pt x="5733" y="1100"/>
                    <a:pt x="6201" y="1226"/>
                  </a:cubicBezTo>
                  <a:cubicBezTo>
                    <a:pt x="6528" y="1315"/>
                    <a:pt x="6862" y="1928"/>
                    <a:pt x="6935" y="2620"/>
                  </a:cubicBezTo>
                  <a:cubicBezTo>
                    <a:pt x="7023" y="3452"/>
                    <a:pt x="6664" y="3745"/>
                    <a:pt x="6643" y="5000"/>
                  </a:cubicBezTo>
                  <a:cubicBezTo>
                    <a:pt x="6626" y="5970"/>
                    <a:pt x="6837" y="6194"/>
                    <a:pt x="6735" y="6858"/>
                  </a:cubicBezTo>
                  <a:cubicBezTo>
                    <a:pt x="6685" y="7188"/>
                    <a:pt x="6601" y="7341"/>
                    <a:pt x="6068" y="8215"/>
                  </a:cubicBezTo>
                  <a:cubicBezTo>
                    <a:pt x="5310" y="9456"/>
                    <a:pt x="5233" y="9549"/>
                    <a:pt x="5099" y="9572"/>
                  </a:cubicBezTo>
                  <a:cubicBezTo>
                    <a:pt x="4924" y="9605"/>
                    <a:pt x="4673" y="9284"/>
                    <a:pt x="4173" y="8642"/>
                  </a:cubicBezTo>
                  <a:cubicBezTo>
                    <a:pt x="3513" y="7802"/>
                    <a:pt x="3144" y="7114"/>
                    <a:pt x="2986" y="6249"/>
                  </a:cubicBezTo>
                  <a:cubicBezTo>
                    <a:pt x="2973" y="6180"/>
                    <a:pt x="2965" y="6124"/>
                    <a:pt x="2963" y="6114"/>
                  </a:cubicBezTo>
                  <a:cubicBezTo>
                    <a:pt x="2871" y="5529"/>
                    <a:pt x="2808" y="4498"/>
                    <a:pt x="3013" y="3959"/>
                  </a:cubicBezTo>
                  <a:cubicBezTo>
                    <a:pt x="3230" y="3387"/>
                    <a:pt x="3549" y="3893"/>
                    <a:pt x="3881" y="3233"/>
                  </a:cubicBezTo>
                  <a:cubicBezTo>
                    <a:pt x="3950" y="3095"/>
                    <a:pt x="4023" y="2797"/>
                    <a:pt x="4165" y="2211"/>
                  </a:cubicBezTo>
                  <a:cubicBezTo>
                    <a:pt x="4488" y="873"/>
                    <a:pt x="4461" y="664"/>
                    <a:pt x="4615" y="408"/>
                  </a:cubicBezTo>
                  <a:cubicBezTo>
                    <a:pt x="4861" y="4"/>
                    <a:pt x="5237" y="32"/>
                    <a:pt x="5492" y="278"/>
                  </a:cubicBezTo>
                  <a:cubicBezTo>
                    <a:pt x="5788" y="567"/>
                    <a:pt x="5760" y="1004"/>
                    <a:pt x="6151" y="1523"/>
                  </a:cubicBezTo>
                  <a:cubicBezTo>
                    <a:pt x="6456" y="1928"/>
                    <a:pt x="6566" y="1788"/>
                    <a:pt x="6668" y="2100"/>
                  </a:cubicBezTo>
                  <a:cubicBezTo>
                    <a:pt x="6883" y="2755"/>
                    <a:pt x="6704" y="4302"/>
                    <a:pt x="6318" y="4683"/>
                  </a:cubicBezTo>
                  <a:cubicBezTo>
                    <a:pt x="6072" y="4925"/>
                    <a:pt x="5909" y="4535"/>
                    <a:pt x="4966" y="3939"/>
                  </a:cubicBezTo>
                  <a:cubicBezTo>
                    <a:pt x="4288" y="3512"/>
                    <a:pt x="4156" y="3578"/>
                    <a:pt x="4065" y="3680"/>
                  </a:cubicBezTo>
                  <a:cubicBezTo>
                    <a:pt x="3678" y="4103"/>
                    <a:pt x="3477" y="5655"/>
                    <a:pt x="3739" y="6543"/>
                  </a:cubicBezTo>
                  <a:cubicBezTo>
                    <a:pt x="3914" y="7133"/>
                    <a:pt x="4246" y="7253"/>
                    <a:pt x="4640" y="7397"/>
                  </a:cubicBezTo>
                  <a:cubicBezTo>
                    <a:pt x="4730" y="7430"/>
                    <a:pt x="5093" y="7550"/>
                    <a:pt x="5558" y="7341"/>
                  </a:cubicBezTo>
                  <a:cubicBezTo>
                    <a:pt x="6040" y="7128"/>
                    <a:pt x="6354" y="6682"/>
                    <a:pt x="6584" y="6357"/>
                  </a:cubicBezTo>
                  <a:cubicBezTo>
                    <a:pt x="6841" y="5994"/>
                    <a:pt x="6992" y="5678"/>
                    <a:pt x="7077" y="5260"/>
                  </a:cubicBezTo>
                  <a:cubicBezTo>
                    <a:pt x="7121" y="5050"/>
                    <a:pt x="7142" y="4841"/>
                    <a:pt x="7146" y="4795"/>
                  </a:cubicBezTo>
                  <a:lnTo>
                    <a:pt x="7146" y="4795"/>
                  </a:lnTo>
                  <a:cubicBezTo>
                    <a:pt x="7153" y="4763"/>
                    <a:pt x="7153" y="4729"/>
                    <a:pt x="7153" y="4729"/>
                  </a:cubicBezTo>
                  <a:cubicBezTo>
                    <a:pt x="7155" y="4702"/>
                    <a:pt x="7167" y="4019"/>
                    <a:pt x="7144" y="3773"/>
                  </a:cubicBezTo>
                  <a:cubicBezTo>
                    <a:pt x="7100" y="3289"/>
                    <a:pt x="6695" y="2002"/>
                    <a:pt x="6068" y="1840"/>
                  </a:cubicBezTo>
                  <a:cubicBezTo>
                    <a:pt x="5898" y="1798"/>
                    <a:pt x="5806" y="1858"/>
                    <a:pt x="4749" y="2769"/>
                  </a:cubicBezTo>
                  <a:cubicBezTo>
                    <a:pt x="4213" y="3229"/>
                    <a:pt x="3945" y="3462"/>
                    <a:pt x="3881" y="3568"/>
                  </a:cubicBezTo>
                  <a:cubicBezTo>
                    <a:pt x="3289" y="4544"/>
                    <a:pt x="2944" y="6584"/>
                    <a:pt x="3247" y="7862"/>
                  </a:cubicBezTo>
                  <a:cubicBezTo>
                    <a:pt x="3337" y="8247"/>
                    <a:pt x="3468" y="8470"/>
                    <a:pt x="3730" y="8921"/>
                  </a:cubicBezTo>
                  <a:cubicBezTo>
                    <a:pt x="4079" y="9521"/>
                    <a:pt x="4349" y="9986"/>
                    <a:pt x="4690" y="10000"/>
                  </a:cubicBezTo>
                  <a:cubicBezTo>
                    <a:pt x="5177" y="10023"/>
                    <a:pt x="5254" y="9112"/>
                    <a:pt x="5842" y="9107"/>
                  </a:cubicBezTo>
                  <a:cubicBezTo>
                    <a:pt x="6097" y="9107"/>
                    <a:pt x="6189" y="9274"/>
                    <a:pt x="6385" y="9107"/>
                  </a:cubicBezTo>
                  <a:cubicBezTo>
                    <a:pt x="6685" y="8851"/>
                    <a:pt x="6831" y="8150"/>
                    <a:pt x="6877" y="7936"/>
                  </a:cubicBezTo>
                  <a:cubicBezTo>
                    <a:pt x="7025" y="7229"/>
                    <a:pt x="6902" y="7063"/>
                    <a:pt x="7052" y="6337"/>
                  </a:cubicBezTo>
                  <a:cubicBezTo>
                    <a:pt x="7190" y="5673"/>
                    <a:pt x="7332" y="5627"/>
                    <a:pt x="7370" y="5092"/>
                  </a:cubicBezTo>
                  <a:cubicBezTo>
                    <a:pt x="7412" y="4512"/>
                    <a:pt x="7282" y="4033"/>
                    <a:pt x="7261" y="3959"/>
                  </a:cubicBezTo>
                  <a:cubicBezTo>
                    <a:pt x="7054" y="3215"/>
                    <a:pt x="6628" y="3067"/>
                    <a:pt x="6326" y="2973"/>
                  </a:cubicBezTo>
                  <a:cubicBezTo>
                    <a:pt x="5629" y="2755"/>
                    <a:pt x="5518" y="3359"/>
                    <a:pt x="5058" y="3047"/>
                  </a:cubicBezTo>
                  <a:cubicBezTo>
                    <a:pt x="4556" y="2708"/>
                    <a:pt x="4556" y="1914"/>
                    <a:pt x="4106" y="1784"/>
                  </a:cubicBezTo>
                  <a:cubicBezTo>
                    <a:pt x="3772" y="1686"/>
                    <a:pt x="3378" y="2012"/>
                    <a:pt x="3163" y="2676"/>
                  </a:cubicBezTo>
                  <a:cubicBezTo>
                    <a:pt x="2923" y="3420"/>
                    <a:pt x="2998" y="4293"/>
                    <a:pt x="3044" y="4823"/>
                  </a:cubicBezTo>
                  <a:cubicBezTo>
                    <a:pt x="3149" y="6012"/>
                    <a:pt x="3526" y="7481"/>
                    <a:pt x="4140" y="7936"/>
                  </a:cubicBezTo>
                  <a:cubicBezTo>
                    <a:pt x="4634" y="8303"/>
                    <a:pt x="4717" y="7597"/>
                    <a:pt x="5683" y="7769"/>
                  </a:cubicBezTo>
                  <a:cubicBezTo>
                    <a:pt x="6134" y="7848"/>
                    <a:pt x="6339" y="8043"/>
                    <a:pt x="6651" y="7769"/>
                  </a:cubicBezTo>
                  <a:cubicBezTo>
                    <a:pt x="6693" y="7732"/>
                    <a:pt x="7199" y="7271"/>
                    <a:pt x="7261" y="6393"/>
                  </a:cubicBezTo>
                  <a:cubicBezTo>
                    <a:pt x="7366" y="4967"/>
                    <a:pt x="6205" y="3791"/>
                    <a:pt x="6109" y="3698"/>
                  </a:cubicBezTo>
                  <a:cubicBezTo>
                    <a:pt x="5783" y="3378"/>
                    <a:pt x="5166" y="2950"/>
                    <a:pt x="5016" y="3420"/>
                  </a:cubicBezTo>
                  <a:cubicBezTo>
                    <a:pt x="4843" y="3959"/>
                    <a:pt x="5457" y="5162"/>
                    <a:pt x="5258" y="5854"/>
                  </a:cubicBezTo>
                  <a:cubicBezTo>
                    <a:pt x="5139" y="6268"/>
                    <a:pt x="4790" y="6291"/>
                    <a:pt x="4556" y="6096"/>
                  </a:cubicBezTo>
                  <a:cubicBezTo>
                    <a:pt x="4177" y="5775"/>
                    <a:pt x="3954" y="4735"/>
                    <a:pt x="4065" y="4404"/>
                  </a:cubicBezTo>
                  <a:cubicBezTo>
                    <a:pt x="4207" y="3981"/>
                    <a:pt x="4976" y="4446"/>
                    <a:pt x="5016" y="5036"/>
                  </a:cubicBezTo>
                  <a:cubicBezTo>
                    <a:pt x="5072" y="5887"/>
                    <a:pt x="3576" y="6495"/>
                    <a:pt x="3605" y="7490"/>
                  </a:cubicBezTo>
                  <a:cubicBezTo>
                    <a:pt x="3628" y="8285"/>
                    <a:pt x="4623" y="9390"/>
                    <a:pt x="5233" y="8476"/>
                  </a:cubicBezTo>
                  <a:cubicBezTo>
                    <a:pt x="5650" y="7848"/>
                    <a:pt x="5792" y="6421"/>
                    <a:pt x="5600" y="5427"/>
                  </a:cubicBezTo>
                  <a:cubicBezTo>
                    <a:pt x="5233" y="3522"/>
                    <a:pt x="3772" y="3921"/>
                    <a:pt x="3655" y="2490"/>
                  </a:cubicBezTo>
                  <a:cubicBezTo>
                    <a:pt x="3576" y="1519"/>
                    <a:pt x="4190" y="623"/>
                    <a:pt x="4248" y="539"/>
                  </a:cubicBezTo>
                  <a:cubicBezTo>
                    <a:pt x="4891" y="-381"/>
                    <a:pt x="5854" y="-33"/>
                    <a:pt x="6084" y="948"/>
                  </a:cubicBezTo>
                  <a:cubicBezTo>
                    <a:pt x="6377" y="2197"/>
                    <a:pt x="5283" y="3628"/>
                    <a:pt x="5467" y="6040"/>
                  </a:cubicBezTo>
                  <a:cubicBezTo>
                    <a:pt x="5573" y="7453"/>
                    <a:pt x="6084" y="8740"/>
                    <a:pt x="6310" y="8586"/>
                  </a:cubicBezTo>
                  <a:cubicBezTo>
                    <a:pt x="6601" y="8387"/>
                    <a:pt x="6793" y="5478"/>
                    <a:pt x="6101" y="4107"/>
                  </a:cubicBezTo>
                  <a:cubicBezTo>
                    <a:pt x="5425" y="2769"/>
                    <a:pt x="4108" y="3294"/>
                    <a:pt x="3789" y="4851"/>
                  </a:cubicBezTo>
                  <a:cubicBezTo>
                    <a:pt x="3526" y="6134"/>
                    <a:pt x="4016" y="7736"/>
                    <a:pt x="4323" y="8438"/>
                  </a:cubicBezTo>
                  <a:cubicBezTo>
                    <a:pt x="4478" y="8791"/>
                    <a:pt x="4932" y="9841"/>
                    <a:pt x="5550" y="9721"/>
                  </a:cubicBezTo>
                  <a:cubicBezTo>
                    <a:pt x="6262" y="9581"/>
                    <a:pt x="6770" y="7973"/>
                    <a:pt x="6877" y="6543"/>
                  </a:cubicBezTo>
                  <a:cubicBezTo>
                    <a:pt x="7040" y="4376"/>
                    <a:pt x="6266" y="2830"/>
                    <a:pt x="6134" y="2564"/>
                  </a:cubicBezTo>
                  <a:cubicBezTo>
                    <a:pt x="6049" y="2393"/>
                    <a:pt x="4934" y="228"/>
                    <a:pt x="3998" y="1467"/>
                  </a:cubicBezTo>
                  <a:cubicBezTo>
                    <a:pt x="3192" y="2532"/>
                    <a:pt x="3027" y="5436"/>
                    <a:pt x="3547" y="6654"/>
                  </a:cubicBezTo>
                  <a:cubicBezTo>
                    <a:pt x="4236" y="8266"/>
                    <a:pt x="6078" y="6826"/>
                    <a:pt x="6193" y="5204"/>
                  </a:cubicBezTo>
                  <a:cubicBezTo>
                    <a:pt x="6237" y="4600"/>
                    <a:pt x="5913" y="3927"/>
                    <a:pt x="5283" y="2583"/>
                  </a:cubicBezTo>
                  <a:cubicBezTo>
                    <a:pt x="4911" y="1788"/>
                    <a:pt x="4797" y="1733"/>
                    <a:pt x="4740" y="1802"/>
                  </a:cubicBezTo>
                  <a:cubicBezTo>
                    <a:pt x="4604" y="1970"/>
                    <a:pt x="4573" y="2816"/>
                    <a:pt x="4740" y="3141"/>
                  </a:cubicBezTo>
                  <a:cubicBezTo>
                    <a:pt x="4989" y="3624"/>
                    <a:pt x="5612" y="2834"/>
                    <a:pt x="5591" y="2527"/>
                  </a:cubicBezTo>
                  <a:cubicBezTo>
                    <a:pt x="5575" y="2277"/>
                    <a:pt x="5102" y="2044"/>
                    <a:pt x="4815" y="2435"/>
                  </a:cubicBezTo>
                  <a:cubicBezTo>
                    <a:pt x="4409" y="2987"/>
                    <a:pt x="4497" y="4725"/>
                    <a:pt x="4607" y="5613"/>
                  </a:cubicBezTo>
                  <a:cubicBezTo>
                    <a:pt x="4776" y="6979"/>
                    <a:pt x="5338" y="9043"/>
                    <a:pt x="6118" y="8903"/>
                  </a:cubicBezTo>
                  <a:cubicBezTo>
                    <a:pt x="6647" y="8810"/>
                    <a:pt x="6988" y="7760"/>
                    <a:pt x="7077" y="7472"/>
                  </a:cubicBezTo>
                  <a:cubicBezTo>
                    <a:pt x="7474" y="6217"/>
                    <a:pt x="7557" y="4288"/>
                    <a:pt x="7111" y="2918"/>
                  </a:cubicBezTo>
                  <a:cubicBezTo>
                    <a:pt x="6587" y="1310"/>
                    <a:pt x="5593" y="1277"/>
                    <a:pt x="5041" y="1579"/>
                  </a:cubicBezTo>
                  <a:cubicBezTo>
                    <a:pt x="4238" y="2021"/>
                    <a:pt x="3837" y="3456"/>
                    <a:pt x="3613" y="3123"/>
                  </a:cubicBezTo>
                  <a:cubicBezTo>
                    <a:pt x="3460" y="2890"/>
                    <a:pt x="3491" y="1960"/>
                    <a:pt x="3672" y="1337"/>
                  </a:cubicBezTo>
                  <a:cubicBezTo>
                    <a:pt x="4133" y="-251"/>
                    <a:pt x="5773" y="-544"/>
                    <a:pt x="6427" y="1114"/>
                  </a:cubicBezTo>
                  <a:cubicBezTo>
                    <a:pt x="7031" y="2648"/>
                    <a:pt x="6541" y="5222"/>
                    <a:pt x="6109" y="7490"/>
                  </a:cubicBezTo>
                  <a:cubicBezTo>
                    <a:pt x="5857" y="8810"/>
                    <a:pt x="5654" y="9883"/>
                    <a:pt x="5300" y="9981"/>
                  </a:cubicBezTo>
                  <a:cubicBezTo>
                    <a:pt x="4563" y="10190"/>
                    <a:pt x="3551" y="6086"/>
                    <a:pt x="3922" y="5130"/>
                  </a:cubicBezTo>
                  <a:cubicBezTo>
                    <a:pt x="4275" y="4219"/>
                    <a:pt x="5712" y="6543"/>
                    <a:pt x="7845" y="6523"/>
                  </a:cubicBezTo>
                  <a:cubicBezTo>
                    <a:pt x="8294" y="6519"/>
                    <a:pt x="8963" y="6413"/>
                    <a:pt x="9531" y="5408"/>
                  </a:cubicBezTo>
                  <a:cubicBezTo>
                    <a:pt x="9754" y="5013"/>
                    <a:pt x="9812" y="4829"/>
                    <a:pt x="9900" y="4536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79EB53-341E-4DB3-B8A0-8563AEB98AA5}"/>
                </a:ext>
              </a:extLst>
            </p:cNvPr>
            <p:cNvGrpSpPr/>
            <p:nvPr/>
          </p:nvGrpSpPr>
          <p:grpSpPr>
            <a:xfrm>
              <a:off x="2234582" y="3679472"/>
              <a:ext cx="1069901" cy="2472128"/>
              <a:chOff x="8147887" y="2651761"/>
              <a:chExt cx="806262" cy="1862960"/>
            </a:xfrm>
            <a:solidFill>
              <a:schemeClr val="accent2"/>
            </a:solidFill>
          </p:grpSpPr>
          <p:sp>
            <p:nvSpPr>
              <p:cNvPr id="44" name="Freeform 33">
                <a:extLst>
                  <a:ext uri="{FF2B5EF4-FFF2-40B4-BE49-F238E27FC236}">
                    <a16:creationId xmlns:a16="http://schemas.microsoft.com/office/drawing/2014/main" id="{47C3F720-7B98-4086-A9AA-C9DA0DC80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7246" y="2651761"/>
                <a:ext cx="333842" cy="332783"/>
              </a:xfrm>
              <a:custGeom>
                <a:avLst/>
                <a:gdLst>
                  <a:gd name="T0" fmla="*/ 38 w 121"/>
                  <a:gd name="T1" fmla="*/ 116 h 120"/>
                  <a:gd name="T2" fmla="*/ 63 w 121"/>
                  <a:gd name="T3" fmla="*/ 120 h 120"/>
                  <a:gd name="T4" fmla="*/ 85 w 121"/>
                  <a:gd name="T5" fmla="*/ 115 h 120"/>
                  <a:gd name="T6" fmla="*/ 106 w 121"/>
                  <a:gd name="T7" fmla="*/ 100 h 120"/>
                  <a:gd name="T8" fmla="*/ 121 w 121"/>
                  <a:gd name="T9" fmla="*/ 60 h 120"/>
                  <a:gd name="T10" fmla="*/ 110 w 121"/>
                  <a:gd name="T11" fmla="*/ 26 h 120"/>
                  <a:gd name="T12" fmla="*/ 57 w 121"/>
                  <a:gd name="T13" fmla="*/ 1 h 120"/>
                  <a:gd name="T14" fmla="*/ 30 w 121"/>
                  <a:gd name="T15" fmla="*/ 8 h 120"/>
                  <a:gd name="T16" fmla="*/ 6 w 121"/>
                  <a:gd name="T17" fmla="*/ 34 h 120"/>
                  <a:gd name="T18" fmla="*/ 0 w 121"/>
                  <a:gd name="T19" fmla="*/ 61 h 120"/>
                  <a:gd name="T20" fmla="*/ 6 w 121"/>
                  <a:gd name="T21" fmla="*/ 87 h 120"/>
                  <a:gd name="T22" fmla="*/ 38 w 121"/>
                  <a:gd name="T23" fmla="*/ 11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120">
                    <a:moveTo>
                      <a:pt x="38" y="116"/>
                    </a:moveTo>
                    <a:cubicBezTo>
                      <a:pt x="46" y="119"/>
                      <a:pt x="54" y="120"/>
                      <a:pt x="63" y="120"/>
                    </a:cubicBezTo>
                    <a:cubicBezTo>
                      <a:pt x="71" y="119"/>
                      <a:pt x="78" y="118"/>
                      <a:pt x="85" y="115"/>
                    </a:cubicBezTo>
                    <a:cubicBezTo>
                      <a:pt x="93" y="111"/>
                      <a:pt x="100" y="107"/>
                      <a:pt x="106" y="100"/>
                    </a:cubicBezTo>
                    <a:cubicBezTo>
                      <a:pt x="116" y="88"/>
                      <a:pt x="121" y="75"/>
                      <a:pt x="121" y="60"/>
                    </a:cubicBezTo>
                    <a:cubicBezTo>
                      <a:pt x="121" y="47"/>
                      <a:pt x="117" y="36"/>
                      <a:pt x="110" y="26"/>
                    </a:cubicBezTo>
                    <a:cubicBezTo>
                      <a:pt x="97" y="9"/>
                      <a:pt x="81" y="1"/>
                      <a:pt x="57" y="1"/>
                    </a:cubicBezTo>
                    <a:cubicBezTo>
                      <a:pt x="48" y="0"/>
                      <a:pt x="37" y="5"/>
                      <a:pt x="30" y="8"/>
                    </a:cubicBezTo>
                    <a:cubicBezTo>
                      <a:pt x="20" y="15"/>
                      <a:pt x="12" y="23"/>
                      <a:pt x="6" y="34"/>
                    </a:cubicBezTo>
                    <a:cubicBezTo>
                      <a:pt x="2" y="43"/>
                      <a:pt x="0" y="52"/>
                      <a:pt x="0" y="61"/>
                    </a:cubicBezTo>
                    <a:cubicBezTo>
                      <a:pt x="0" y="70"/>
                      <a:pt x="2" y="79"/>
                      <a:pt x="6" y="87"/>
                    </a:cubicBezTo>
                    <a:cubicBezTo>
                      <a:pt x="14" y="101"/>
                      <a:pt x="24" y="110"/>
                      <a:pt x="38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34">
                <a:extLst>
                  <a:ext uri="{FF2B5EF4-FFF2-40B4-BE49-F238E27FC236}">
                    <a16:creationId xmlns:a16="http://schemas.microsoft.com/office/drawing/2014/main" id="{48B53832-1DE1-4AF4-B7E2-634E087DE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7887" y="3009426"/>
                <a:ext cx="806262" cy="1505295"/>
              </a:xfrm>
              <a:custGeom>
                <a:avLst/>
                <a:gdLst>
                  <a:gd name="T0" fmla="*/ 274 w 289"/>
                  <a:gd name="T1" fmla="*/ 31 h 545"/>
                  <a:gd name="T2" fmla="*/ 231 w 289"/>
                  <a:gd name="T3" fmla="*/ 3 h 545"/>
                  <a:gd name="T4" fmla="*/ 76 w 289"/>
                  <a:gd name="T5" fmla="*/ 0 h 545"/>
                  <a:gd name="T6" fmla="*/ 7 w 289"/>
                  <a:gd name="T7" fmla="*/ 42 h 545"/>
                  <a:gd name="T8" fmla="*/ 0 w 289"/>
                  <a:gd name="T9" fmla="*/ 259 h 545"/>
                  <a:gd name="T10" fmla="*/ 22 w 289"/>
                  <a:gd name="T11" fmla="*/ 287 h 545"/>
                  <a:gd name="T12" fmla="*/ 52 w 289"/>
                  <a:gd name="T13" fmla="*/ 262 h 545"/>
                  <a:gd name="T14" fmla="*/ 52 w 289"/>
                  <a:gd name="T15" fmla="*/ 97 h 545"/>
                  <a:gd name="T16" fmla="*/ 64 w 289"/>
                  <a:gd name="T17" fmla="*/ 95 h 545"/>
                  <a:gd name="T18" fmla="*/ 66 w 289"/>
                  <a:gd name="T19" fmla="*/ 121 h 545"/>
                  <a:gd name="T20" fmla="*/ 66 w 289"/>
                  <a:gd name="T21" fmla="*/ 289 h 545"/>
                  <a:gd name="T22" fmla="*/ 8 w 289"/>
                  <a:gd name="T23" fmla="*/ 500 h 545"/>
                  <a:gd name="T24" fmla="*/ 7 w 289"/>
                  <a:gd name="T25" fmla="*/ 514 h 545"/>
                  <a:gd name="T26" fmla="*/ 8 w 289"/>
                  <a:gd name="T27" fmla="*/ 517 h 545"/>
                  <a:gd name="T28" fmla="*/ 8 w 289"/>
                  <a:gd name="T29" fmla="*/ 520 h 545"/>
                  <a:gd name="T30" fmla="*/ 41 w 289"/>
                  <a:gd name="T31" fmla="*/ 545 h 545"/>
                  <a:gd name="T32" fmla="*/ 69 w 289"/>
                  <a:gd name="T33" fmla="*/ 534 h 545"/>
                  <a:gd name="T34" fmla="*/ 77 w 289"/>
                  <a:gd name="T35" fmla="*/ 519 h 545"/>
                  <a:gd name="T36" fmla="*/ 140 w 289"/>
                  <a:gd name="T37" fmla="*/ 289 h 545"/>
                  <a:gd name="T38" fmla="*/ 211 w 289"/>
                  <a:gd name="T39" fmla="*/ 518 h 545"/>
                  <a:gd name="T40" fmla="*/ 212 w 289"/>
                  <a:gd name="T41" fmla="*/ 520 h 545"/>
                  <a:gd name="T42" fmla="*/ 241 w 289"/>
                  <a:gd name="T43" fmla="*/ 545 h 545"/>
                  <a:gd name="T44" fmla="*/ 255 w 289"/>
                  <a:gd name="T45" fmla="*/ 544 h 545"/>
                  <a:gd name="T46" fmla="*/ 281 w 289"/>
                  <a:gd name="T47" fmla="*/ 518 h 545"/>
                  <a:gd name="T48" fmla="*/ 281 w 289"/>
                  <a:gd name="T49" fmla="*/ 515 h 545"/>
                  <a:gd name="T50" fmla="*/ 281 w 289"/>
                  <a:gd name="T51" fmla="*/ 512 h 545"/>
                  <a:gd name="T52" fmla="*/ 280 w 289"/>
                  <a:gd name="T53" fmla="*/ 499 h 545"/>
                  <a:gd name="T54" fmla="*/ 223 w 289"/>
                  <a:gd name="T55" fmla="*/ 98 h 545"/>
                  <a:gd name="T56" fmla="*/ 233 w 289"/>
                  <a:gd name="T57" fmla="*/ 95 h 545"/>
                  <a:gd name="T58" fmla="*/ 236 w 289"/>
                  <a:gd name="T59" fmla="*/ 133 h 545"/>
                  <a:gd name="T60" fmla="*/ 263 w 289"/>
                  <a:gd name="T61" fmla="*/ 287 h 545"/>
                  <a:gd name="T62" fmla="*/ 289 w 289"/>
                  <a:gd name="T63" fmla="*/ 261 h 545"/>
                  <a:gd name="T64" fmla="*/ 283 w 289"/>
                  <a:gd name="T65" fmla="*/ 47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545">
                    <a:moveTo>
                      <a:pt x="283" y="47"/>
                    </a:moveTo>
                    <a:cubicBezTo>
                      <a:pt x="280" y="41"/>
                      <a:pt x="277" y="36"/>
                      <a:pt x="274" y="31"/>
                    </a:cubicBezTo>
                    <a:cubicBezTo>
                      <a:pt x="267" y="22"/>
                      <a:pt x="255" y="13"/>
                      <a:pt x="248" y="10"/>
                    </a:cubicBezTo>
                    <a:cubicBezTo>
                      <a:pt x="243" y="7"/>
                      <a:pt x="237" y="5"/>
                      <a:pt x="231" y="3"/>
                    </a:cubicBezTo>
                    <a:cubicBezTo>
                      <a:pt x="222" y="0"/>
                      <a:pt x="213" y="0"/>
                      <a:pt x="203" y="0"/>
                    </a:cubicBezTo>
                    <a:cubicBezTo>
                      <a:pt x="161" y="0"/>
                      <a:pt x="118" y="0"/>
                      <a:pt x="76" y="0"/>
                    </a:cubicBezTo>
                    <a:cubicBezTo>
                      <a:pt x="63" y="0"/>
                      <a:pt x="51" y="4"/>
                      <a:pt x="39" y="10"/>
                    </a:cubicBezTo>
                    <a:cubicBezTo>
                      <a:pt x="25" y="17"/>
                      <a:pt x="15" y="28"/>
                      <a:pt x="7" y="42"/>
                    </a:cubicBezTo>
                    <a:cubicBezTo>
                      <a:pt x="3" y="52"/>
                      <a:pt x="0" y="63"/>
                      <a:pt x="0" y="74"/>
                    </a:cubicBezTo>
                    <a:cubicBezTo>
                      <a:pt x="0" y="135"/>
                      <a:pt x="0" y="197"/>
                      <a:pt x="0" y="259"/>
                    </a:cubicBezTo>
                    <a:cubicBezTo>
                      <a:pt x="0" y="265"/>
                      <a:pt x="0" y="271"/>
                      <a:pt x="4" y="276"/>
                    </a:cubicBezTo>
                    <a:cubicBezTo>
                      <a:pt x="8" y="283"/>
                      <a:pt x="14" y="286"/>
                      <a:pt x="22" y="287"/>
                    </a:cubicBezTo>
                    <a:cubicBezTo>
                      <a:pt x="34" y="288"/>
                      <a:pt x="43" y="284"/>
                      <a:pt x="49" y="273"/>
                    </a:cubicBezTo>
                    <a:cubicBezTo>
                      <a:pt x="51" y="270"/>
                      <a:pt x="52" y="266"/>
                      <a:pt x="52" y="262"/>
                    </a:cubicBezTo>
                    <a:cubicBezTo>
                      <a:pt x="52" y="208"/>
                      <a:pt x="52" y="153"/>
                      <a:pt x="52" y="99"/>
                    </a:cubicBezTo>
                    <a:cubicBezTo>
                      <a:pt x="52" y="98"/>
                      <a:pt x="52" y="97"/>
                      <a:pt x="52" y="97"/>
                    </a:cubicBezTo>
                    <a:cubicBezTo>
                      <a:pt x="52" y="96"/>
                      <a:pt x="53" y="95"/>
                      <a:pt x="54" y="95"/>
                    </a:cubicBezTo>
                    <a:cubicBezTo>
                      <a:pt x="57" y="95"/>
                      <a:pt x="60" y="95"/>
                      <a:pt x="64" y="95"/>
                    </a:cubicBezTo>
                    <a:cubicBezTo>
                      <a:pt x="66" y="95"/>
                      <a:pt x="66" y="96"/>
                      <a:pt x="66" y="98"/>
                    </a:cubicBezTo>
                    <a:cubicBezTo>
                      <a:pt x="66" y="106"/>
                      <a:pt x="66" y="113"/>
                      <a:pt x="66" y="121"/>
                    </a:cubicBezTo>
                    <a:cubicBezTo>
                      <a:pt x="66" y="177"/>
                      <a:pt x="66" y="233"/>
                      <a:pt x="66" y="289"/>
                    </a:cubicBezTo>
                    <a:cubicBezTo>
                      <a:pt x="66" y="289"/>
                      <a:pt x="66" y="289"/>
                      <a:pt x="66" y="289"/>
                    </a:cubicBezTo>
                    <a:cubicBezTo>
                      <a:pt x="47" y="359"/>
                      <a:pt x="27" y="429"/>
                      <a:pt x="8" y="499"/>
                    </a:cubicBezTo>
                    <a:cubicBezTo>
                      <a:pt x="8" y="499"/>
                      <a:pt x="8" y="500"/>
                      <a:pt x="8" y="500"/>
                    </a:cubicBezTo>
                    <a:cubicBezTo>
                      <a:pt x="7" y="504"/>
                      <a:pt x="7" y="508"/>
                      <a:pt x="7" y="512"/>
                    </a:cubicBezTo>
                    <a:cubicBezTo>
                      <a:pt x="7" y="513"/>
                      <a:pt x="7" y="513"/>
                      <a:pt x="7" y="514"/>
                    </a:cubicBezTo>
                    <a:cubicBezTo>
                      <a:pt x="7" y="514"/>
                      <a:pt x="7" y="514"/>
                      <a:pt x="7" y="515"/>
                    </a:cubicBezTo>
                    <a:cubicBezTo>
                      <a:pt x="7" y="516"/>
                      <a:pt x="8" y="516"/>
                      <a:pt x="8" y="517"/>
                    </a:cubicBezTo>
                    <a:cubicBezTo>
                      <a:pt x="8" y="518"/>
                      <a:pt x="8" y="518"/>
                      <a:pt x="8" y="518"/>
                    </a:cubicBezTo>
                    <a:cubicBezTo>
                      <a:pt x="8" y="519"/>
                      <a:pt x="9" y="519"/>
                      <a:pt x="8" y="520"/>
                    </a:cubicBezTo>
                    <a:cubicBezTo>
                      <a:pt x="12" y="532"/>
                      <a:pt x="21" y="541"/>
                      <a:pt x="33" y="544"/>
                    </a:cubicBezTo>
                    <a:cubicBezTo>
                      <a:pt x="36" y="545"/>
                      <a:pt x="39" y="545"/>
                      <a:pt x="41" y="545"/>
                    </a:cubicBezTo>
                    <a:cubicBezTo>
                      <a:pt x="41" y="545"/>
                      <a:pt x="41" y="545"/>
                      <a:pt x="48" y="545"/>
                    </a:cubicBezTo>
                    <a:cubicBezTo>
                      <a:pt x="56" y="544"/>
                      <a:pt x="64" y="540"/>
                      <a:pt x="69" y="534"/>
                    </a:cubicBezTo>
                    <a:cubicBezTo>
                      <a:pt x="73" y="529"/>
                      <a:pt x="76" y="525"/>
                      <a:pt x="77" y="520"/>
                    </a:cubicBezTo>
                    <a:cubicBezTo>
                      <a:pt x="77" y="519"/>
                      <a:pt x="77" y="519"/>
                      <a:pt x="77" y="519"/>
                    </a:cubicBezTo>
                    <a:cubicBezTo>
                      <a:pt x="77" y="518"/>
                      <a:pt x="77" y="518"/>
                      <a:pt x="77" y="518"/>
                    </a:cubicBezTo>
                    <a:cubicBezTo>
                      <a:pt x="87" y="484"/>
                      <a:pt x="113" y="389"/>
                      <a:pt x="140" y="289"/>
                    </a:cubicBezTo>
                    <a:cubicBezTo>
                      <a:pt x="143" y="289"/>
                      <a:pt x="146" y="289"/>
                      <a:pt x="148" y="289"/>
                    </a:cubicBezTo>
                    <a:cubicBezTo>
                      <a:pt x="176" y="389"/>
                      <a:pt x="202" y="484"/>
                      <a:pt x="211" y="518"/>
                    </a:cubicBezTo>
                    <a:cubicBezTo>
                      <a:pt x="211" y="519"/>
                      <a:pt x="211" y="519"/>
                      <a:pt x="211" y="519"/>
                    </a:cubicBezTo>
                    <a:cubicBezTo>
                      <a:pt x="211" y="519"/>
                      <a:pt x="211" y="519"/>
                      <a:pt x="212" y="520"/>
                    </a:cubicBezTo>
                    <a:cubicBezTo>
                      <a:pt x="213" y="525"/>
                      <a:pt x="216" y="529"/>
                      <a:pt x="220" y="534"/>
                    </a:cubicBezTo>
                    <a:cubicBezTo>
                      <a:pt x="225" y="540"/>
                      <a:pt x="233" y="544"/>
                      <a:pt x="241" y="545"/>
                    </a:cubicBezTo>
                    <a:cubicBezTo>
                      <a:pt x="248" y="545"/>
                      <a:pt x="248" y="545"/>
                      <a:pt x="248" y="545"/>
                    </a:cubicBezTo>
                    <a:cubicBezTo>
                      <a:pt x="250" y="545"/>
                      <a:pt x="253" y="545"/>
                      <a:pt x="255" y="544"/>
                    </a:cubicBezTo>
                    <a:cubicBezTo>
                      <a:pt x="267" y="541"/>
                      <a:pt x="277" y="532"/>
                      <a:pt x="280" y="520"/>
                    </a:cubicBezTo>
                    <a:cubicBezTo>
                      <a:pt x="280" y="519"/>
                      <a:pt x="280" y="519"/>
                      <a:pt x="281" y="518"/>
                    </a:cubicBezTo>
                    <a:cubicBezTo>
                      <a:pt x="281" y="518"/>
                      <a:pt x="281" y="518"/>
                      <a:pt x="281" y="517"/>
                    </a:cubicBezTo>
                    <a:cubicBezTo>
                      <a:pt x="281" y="516"/>
                      <a:pt x="281" y="516"/>
                      <a:pt x="281" y="515"/>
                    </a:cubicBezTo>
                    <a:cubicBezTo>
                      <a:pt x="281" y="514"/>
                      <a:pt x="281" y="514"/>
                      <a:pt x="282" y="514"/>
                    </a:cubicBezTo>
                    <a:cubicBezTo>
                      <a:pt x="281" y="513"/>
                      <a:pt x="281" y="513"/>
                      <a:pt x="281" y="512"/>
                    </a:cubicBezTo>
                    <a:cubicBezTo>
                      <a:pt x="282" y="508"/>
                      <a:pt x="282" y="504"/>
                      <a:pt x="280" y="500"/>
                    </a:cubicBezTo>
                    <a:cubicBezTo>
                      <a:pt x="280" y="500"/>
                      <a:pt x="280" y="499"/>
                      <a:pt x="280" y="499"/>
                    </a:cubicBezTo>
                    <a:cubicBezTo>
                      <a:pt x="261" y="429"/>
                      <a:pt x="242" y="359"/>
                      <a:pt x="223" y="289"/>
                    </a:cubicBezTo>
                    <a:cubicBezTo>
                      <a:pt x="223" y="225"/>
                      <a:pt x="223" y="161"/>
                      <a:pt x="223" y="98"/>
                    </a:cubicBezTo>
                    <a:cubicBezTo>
                      <a:pt x="223" y="96"/>
                      <a:pt x="223" y="95"/>
                      <a:pt x="225" y="95"/>
                    </a:cubicBezTo>
                    <a:cubicBezTo>
                      <a:pt x="228" y="95"/>
                      <a:pt x="230" y="95"/>
                      <a:pt x="233" y="95"/>
                    </a:cubicBezTo>
                    <a:cubicBezTo>
                      <a:pt x="236" y="95"/>
                      <a:pt x="236" y="95"/>
                      <a:pt x="236" y="98"/>
                    </a:cubicBezTo>
                    <a:cubicBezTo>
                      <a:pt x="236" y="110"/>
                      <a:pt x="236" y="121"/>
                      <a:pt x="236" y="133"/>
                    </a:cubicBezTo>
                    <a:cubicBezTo>
                      <a:pt x="236" y="175"/>
                      <a:pt x="236" y="218"/>
                      <a:pt x="236" y="261"/>
                    </a:cubicBezTo>
                    <a:cubicBezTo>
                      <a:pt x="236" y="276"/>
                      <a:pt x="249" y="288"/>
                      <a:pt x="263" y="287"/>
                    </a:cubicBezTo>
                    <a:cubicBezTo>
                      <a:pt x="273" y="287"/>
                      <a:pt x="281" y="283"/>
                      <a:pt x="286" y="273"/>
                    </a:cubicBezTo>
                    <a:cubicBezTo>
                      <a:pt x="288" y="269"/>
                      <a:pt x="289" y="265"/>
                      <a:pt x="289" y="261"/>
                    </a:cubicBezTo>
                    <a:cubicBezTo>
                      <a:pt x="289" y="198"/>
                      <a:pt x="289" y="136"/>
                      <a:pt x="289" y="74"/>
                    </a:cubicBezTo>
                    <a:cubicBezTo>
                      <a:pt x="289" y="65"/>
                      <a:pt x="287" y="55"/>
                      <a:pt x="283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6184B9-C127-4B69-BD8C-2F5A0E05F62B}"/>
                </a:ext>
              </a:extLst>
            </p:cNvPr>
            <p:cNvGrpSpPr/>
            <p:nvPr/>
          </p:nvGrpSpPr>
          <p:grpSpPr>
            <a:xfrm>
              <a:off x="8559106" y="1443580"/>
              <a:ext cx="2123408" cy="2235892"/>
              <a:chOff x="5995988" y="2712903"/>
              <a:chExt cx="2457450" cy="2587625"/>
            </a:xfrm>
            <a:solidFill>
              <a:schemeClr val="bg1"/>
            </a:solidFill>
          </p:grpSpPr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C3D3CC09-8E3B-4F0F-B33B-5613BE05D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BAEA4F75-3D15-41F7-82B1-7F4D11FA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F7C6F08A-A879-40B3-9D08-3EADFDA2A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E260E4-657A-44F6-B8E2-AAF608DF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39" y="1655176"/>
            <a:ext cx="464860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2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604514-A123-47B8-BC9D-5D431A51BF6A}"/>
              </a:ext>
            </a:extLst>
          </p:cNvPr>
          <p:cNvGrpSpPr/>
          <p:nvPr/>
        </p:nvGrpSpPr>
        <p:grpSpPr>
          <a:xfrm>
            <a:off x="0" y="3750733"/>
            <a:ext cx="4841769" cy="3107268"/>
            <a:chOff x="1111250" y="1946275"/>
            <a:chExt cx="3822700" cy="45100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7A0F284-2A77-403E-9CF3-CA96FF919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rgbClr val="2C6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CF4C27E-78E6-4BEE-844B-FC5204F4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6BCF315-4A96-45EC-B873-B3D20D04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306DEB3-D711-45C2-BFAC-F3A21357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67F6C1-6C85-46E8-9AE1-367B546CF36D}"/>
              </a:ext>
            </a:extLst>
          </p:cNvPr>
          <p:cNvGrpSpPr/>
          <p:nvPr/>
        </p:nvGrpSpPr>
        <p:grpSpPr>
          <a:xfrm rot="19886150">
            <a:off x="5065479" y="3009336"/>
            <a:ext cx="2095944" cy="2152149"/>
            <a:chOff x="5234358" y="2302702"/>
            <a:chExt cx="2259412" cy="2320006"/>
          </a:xfrm>
        </p:grpSpPr>
        <p:sp>
          <p:nvSpPr>
            <p:cNvPr id="45" name="AutoShape 3">
              <a:extLst>
                <a:ext uri="{FF2B5EF4-FFF2-40B4-BE49-F238E27FC236}">
                  <a16:creationId xmlns:a16="http://schemas.microsoft.com/office/drawing/2014/main" id="{507E58FF-C7C7-477E-9959-881BAA4658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34358" y="2373520"/>
              <a:ext cx="2259412" cy="224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9B9549F-BE3F-42B8-92E9-C0A48FA54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358" y="2302702"/>
              <a:ext cx="2252596" cy="2252596"/>
            </a:xfrm>
            <a:custGeom>
              <a:avLst/>
              <a:gdLst>
                <a:gd name="T0" fmla="*/ 486 w 658"/>
                <a:gd name="T1" fmla="*/ 587 h 658"/>
                <a:gd name="T2" fmla="*/ 432 w 658"/>
                <a:gd name="T3" fmla="*/ 571 h 658"/>
                <a:gd name="T4" fmla="*/ 379 w 658"/>
                <a:gd name="T5" fmla="*/ 603 h 658"/>
                <a:gd name="T6" fmla="*/ 342 w 658"/>
                <a:gd name="T7" fmla="*/ 657 h 658"/>
                <a:gd name="T8" fmla="*/ 275 w 658"/>
                <a:gd name="T9" fmla="*/ 652 h 658"/>
                <a:gd name="T10" fmla="*/ 251 w 658"/>
                <a:gd name="T11" fmla="*/ 594 h 658"/>
                <a:gd name="T12" fmla="*/ 201 w 658"/>
                <a:gd name="T13" fmla="*/ 558 h 658"/>
                <a:gd name="T14" fmla="*/ 134 w 658"/>
                <a:gd name="T15" fmla="*/ 576 h 658"/>
                <a:gd name="T16" fmla="*/ 89 w 658"/>
                <a:gd name="T17" fmla="*/ 553 h 658"/>
                <a:gd name="T18" fmla="*/ 66 w 658"/>
                <a:gd name="T19" fmla="*/ 494 h 658"/>
                <a:gd name="T20" fmla="*/ 92 w 658"/>
                <a:gd name="T21" fmla="*/ 449 h 658"/>
                <a:gd name="T22" fmla="*/ 78 w 658"/>
                <a:gd name="T23" fmla="*/ 402 h 658"/>
                <a:gd name="T24" fmla="*/ 18 w 658"/>
                <a:gd name="T25" fmla="*/ 366 h 658"/>
                <a:gd name="T26" fmla="*/ 3 w 658"/>
                <a:gd name="T27" fmla="*/ 283 h 658"/>
                <a:gd name="T28" fmla="*/ 66 w 658"/>
                <a:gd name="T29" fmla="*/ 251 h 658"/>
                <a:gd name="T30" fmla="*/ 102 w 658"/>
                <a:gd name="T31" fmla="*/ 200 h 658"/>
                <a:gd name="T32" fmla="*/ 83 w 658"/>
                <a:gd name="T33" fmla="*/ 136 h 658"/>
                <a:gd name="T34" fmla="*/ 132 w 658"/>
                <a:gd name="T35" fmla="*/ 66 h 658"/>
                <a:gd name="T36" fmla="*/ 197 w 658"/>
                <a:gd name="T37" fmla="*/ 87 h 658"/>
                <a:gd name="T38" fmla="*/ 259 w 658"/>
                <a:gd name="T39" fmla="*/ 78 h 658"/>
                <a:gd name="T40" fmla="*/ 292 w 658"/>
                <a:gd name="T41" fmla="*/ 19 h 658"/>
                <a:gd name="T42" fmla="*/ 377 w 658"/>
                <a:gd name="T43" fmla="*/ 4 h 658"/>
                <a:gd name="T44" fmla="*/ 408 w 658"/>
                <a:gd name="T45" fmla="*/ 66 h 658"/>
                <a:gd name="T46" fmla="*/ 456 w 658"/>
                <a:gd name="T47" fmla="*/ 102 h 658"/>
                <a:gd name="T48" fmla="*/ 524 w 658"/>
                <a:gd name="T49" fmla="*/ 83 h 658"/>
                <a:gd name="T50" fmla="*/ 582 w 658"/>
                <a:gd name="T51" fmla="*/ 118 h 658"/>
                <a:gd name="T52" fmla="*/ 587 w 658"/>
                <a:gd name="T53" fmla="*/ 171 h 658"/>
                <a:gd name="T54" fmla="*/ 569 w 658"/>
                <a:gd name="T55" fmla="*/ 227 h 658"/>
                <a:gd name="T56" fmla="*/ 601 w 658"/>
                <a:gd name="T57" fmla="*/ 279 h 658"/>
                <a:gd name="T58" fmla="*/ 657 w 658"/>
                <a:gd name="T59" fmla="*/ 317 h 658"/>
                <a:gd name="T60" fmla="*/ 654 w 658"/>
                <a:gd name="T61" fmla="*/ 377 h 658"/>
                <a:gd name="T62" fmla="*/ 594 w 658"/>
                <a:gd name="T63" fmla="*/ 407 h 658"/>
                <a:gd name="T64" fmla="*/ 560 w 658"/>
                <a:gd name="T65" fmla="*/ 451 h 658"/>
                <a:gd name="T66" fmla="*/ 575 w 658"/>
                <a:gd name="T67" fmla="*/ 523 h 658"/>
                <a:gd name="T68" fmla="*/ 527 w 658"/>
                <a:gd name="T69" fmla="*/ 592 h 658"/>
                <a:gd name="T70" fmla="*/ 529 w 658"/>
                <a:gd name="T71" fmla="*/ 329 h 658"/>
                <a:gd name="T72" fmla="*/ 129 w 658"/>
                <a:gd name="T73" fmla="*/ 330 h 658"/>
                <a:gd name="T74" fmla="*/ 529 w 658"/>
                <a:gd name="T75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" h="658">
                  <a:moveTo>
                    <a:pt x="511" y="597"/>
                  </a:moveTo>
                  <a:cubicBezTo>
                    <a:pt x="501" y="598"/>
                    <a:pt x="494" y="591"/>
                    <a:pt x="486" y="587"/>
                  </a:cubicBezTo>
                  <a:cubicBezTo>
                    <a:pt x="476" y="582"/>
                    <a:pt x="467" y="576"/>
                    <a:pt x="457" y="571"/>
                  </a:cubicBezTo>
                  <a:cubicBezTo>
                    <a:pt x="449" y="567"/>
                    <a:pt x="440" y="567"/>
                    <a:pt x="432" y="571"/>
                  </a:cubicBezTo>
                  <a:cubicBezTo>
                    <a:pt x="421" y="575"/>
                    <a:pt x="411" y="578"/>
                    <a:pt x="400" y="582"/>
                  </a:cubicBezTo>
                  <a:cubicBezTo>
                    <a:pt x="390" y="586"/>
                    <a:pt x="383" y="593"/>
                    <a:pt x="379" y="603"/>
                  </a:cubicBezTo>
                  <a:cubicBezTo>
                    <a:pt x="375" y="614"/>
                    <a:pt x="370" y="626"/>
                    <a:pt x="367" y="638"/>
                  </a:cubicBezTo>
                  <a:cubicBezTo>
                    <a:pt x="364" y="647"/>
                    <a:pt x="353" y="658"/>
                    <a:pt x="342" y="657"/>
                  </a:cubicBezTo>
                  <a:cubicBezTo>
                    <a:pt x="328" y="657"/>
                    <a:pt x="313" y="658"/>
                    <a:pt x="299" y="657"/>
                  </a:cubicBezTo>
                  <a:cubicBezTo>
                    <a:pt x="291" y="656"/>
                    <a:pt x="283" y="655"/>
                    <a:pt x="275" y="652"/>
                  </a:cubicBezTo>
                  <a:cubicBezTo>
                    <a:pt x="266" y="649"/>
                    <a:pt x="262" y="641"/>
                    <a:pt x="260" y="632"/>
                  </a:cubicBezTo>
                  <a:cubicBezTo>
                    <a:pt x="257" y="619"/>
                    <a:pt x="254" y="606"/>
                    <a:pt x="251" y="594"/>
                  </a:cubicBezTo>
                  <a:cubicBezTo>
                    <a:pt x="247" y="583"/>
                    <a:pt x="240" y="576"/>
                    <a:pt x="230" y="572"/>
                  </a:cubicBezTo>
                  <a:cubicBezTo>
                    <a:pt x="220" y="567"/>
                    <a:pt x="211" y="563"/>
                    <a:pt x="201" y="558"/>
                  </a:cubicBezTo>
                  <a:cubicBezTo>
                    <a:pt x="189" y="552"/>
                    <a:pt x="177" y="554"/>
                    <a:pt x="165" y="561"/>
                  </a:cubicBezTo>
                  <a:cubicBezTo>
                    <a:pt x="155" y="566"/>
                    <a:pt x="144" y="571"/>
                    <a:pt x="134" y="576"/>
                  </a:cubicBezTo>
                  <a:cubicBezTo>
                    <a:pt x="124" y="579"/>
                    <a:pt x="114" y="579"/>
                    <a:pt x="106" y="571"/>
                  </a:cubicBezTo>
                  <a:cubicBezTo>
                    <a:pt x="100" y="565"/>
                    <a:pt x="95" y="559"/>
                    <a:pt x="89" y="553"/>
                  </a:cubicBezTo>
                  <a:cubicBezTo>
                    <a:pt x="82" y="545"/>
                    <a:pt x="75" y="537"/>
                    <a:pt x="68" y="529"/>
                  </a:cubicBezTo>
                  <a:cubicBezTo>
                    <a:pt x="59" y="518"/>
                    <a:pt x="59" y="507"/>
                    <a:pt x="66" y="494"/>
                  </a:cubicBezTo>
                  <a:cubicBezTo>
                    <a:pt x="73" y="482"/>
                    <a:pt x="81" y="470"/>
                    <a:pt x="88" y="458"/>
                  </a:cubicBezTo>
                  <a:cubicBezTo>
                    <a:pt x="90" y="455"/>
                    <a:pt x="91" y="452"/>
                    <a:pt x="92" y="449"/>
                  </a:cubicBezTo>
                  <a:cubicBezTo>
                    <a:pt x="95" y="443"/>
                    <a:pt x="91" y="439"/>
                    <a:pt x="89" y="434"/>
                  </a:cubicBezTo>
                  <a:cubicBezTo>
                    <a:pt x="86" y="423"/>
                    <a:pt x="82" y="413"/>
                    <a:pt x="78" y="402"/>
                  </a:cubicBezTo>
                  <a:cubicBezTo>
                    <a:pt x="74" y="391"/>
                    <a:pt x="66" y="383"/>
                    <a:pt x="54" y="379"/>
                  </a:cubicBezTo>
                  <a:cubicBezTo>
                    <a:pt x="42" y="375"/>
                    <a:pt x="30" y="371"/>
                    <a:pt x="18" y="366"/>
                  </a:cubicBezTo>
                  <a:cubicBezTo>
                    <a:pt x="9" y="362"/>
                    <a:pt x="1" y="355"/>
                    <a:pt x="1" y="343"/>
                  </a:cubicBezTo>
                  <a:cubicBezTo>
                    <a:pt x="0" y="323"/>
                    <a:pt x="0" y="303"/>
                    <a:pt x="3" y="283"/>
                  </a:cubicBezTo>
                  <a:cubicBezTo>
                    <a:pt x="5" y="271"/>
                    <a:pt x="15" y="262"/>
                    <a:pt x="26" y="260"/>
                  </a:cubicBezTo>
                  <a:cubicBezTo>
                    <a:pt x="40" y="257"/>
                    <a:pt x="53" y="254"/>
                    <a:pt x="66" y="251"/>
                  </a:cubicBezTo>
                  <a:cubicBezTo>
                    <a:pt x="75" y="248"/>
                    <a:pt x="82" y="242"/>
                    <a:pt x="86" y="234"/>
                  </a:cubicBezTo>
                  <a:cubicBezTo>
                    <a:pt x="92" y="223"/>
                    <a:pt x="97" y="211"/>
                    <a:pt x="102" y="200"/>
                  </a:cubicBezTo>
                  <a:cubicBezTo>
                    <a:pt x="106" y="191"/>
                    <a:pt x="105" y="181"/>
                    <a:pt x="101" y="172"/>
                  </a:cubicBezTo>
                  <a:cubicBezTo>
                    <a:pt x="95" y="160"/>
                    <a:pt x="89" y="148"/>
                    <a:pt x="83" y="136"/>
                  </a:cubicBezTo>
                  <a:cubicBezTo>
                    <a:pt x="79" y="125"/>
                    <a:pt x="80" y="115"/>
                    <a:pt x="87" y="107"/>
                  </a:cubicBezTo>
                  <a:cubicBezTo>
                    <a:pt x="100" y="91"/>
                    <a:pt x="115" y="78"/>
                    <a:pt x="132" y="66"/>
                  </a:cubicBezTo>
                  <a:cubicBezTo>
                    <a:pt x="141" y="60"/>
                    <a:pt x="153" y="60"/>
                    <a:pt x="162" y="65"/>
                  </a:cubicBezTo>
                  <a:cubicBezTo>
                    <a:pt x="173" y="72"/>
                    <a:pt x="185" y="80"/>
                    <a:pt x="197" y="87"/>
                  </a:cubicBezTo>
                  <a:cubicBezTo>
                    <a:pt x="206" y="92"/>
                    <a:pt x="217" y="93"/>
                    <a:pt x="228" y="90"/>
                  </a:cubicBezTo>
                  <a:cubicBezTo>
                    <a:pt x="238" y="86"/>
                    <a:pt x="249" y="83"/>
                    <a:pt x="259" y="78"/>
                  </a:cubicBezTo>
                  <a:cubicBezTo>
                    <a:pt x="267" y="75"/>
                    <a:pt x="274" y="68"/>
                    <a:pt x="277" y="59"/>
                  </a:cubicBezTo>
                  <a:cubicBezTo>
                    <a:pt x="282" y="46"/>
                    <a:pt x="287" y="32"/>
                    <a:pt x="292" y="19"/>
                  </a:cubicBezTo>
                  <a:cubicBezTo>
                    <a:pt x="295" y="9"/>
                    <a:pt x="306" y="1"/>
                    <a:pt x="316" y="0"/>
                  </a:cubicBezTo>
                  <a:cubicBezTo>
                    <a:pt x="337" y="0"/>
                    <a:pt x="357" y="1"/>
                    <a:pt x="377" y="4"/>
                  </a:cubicBezTo>
                  <a:cubicBezTo>
                    <a:pt x="386" y="5"/>
                    <a:pt x="396" y="16"/>
                    <a:pt x="398" y="26"/>
                  </a:cubicBezTo>
                  <a:cubicBezTo>
                    <a:pt x="401" y="39"/>
                    <a:pt x="404" y="53"/>
                    <a:pt x="408" y="66"/>
                  </a:cubicBezTo>
                  <a:cubicBezTo>
                    <a:pt x="410" y="75"/>
                    <a:pt x="416" y="82"/>
                    <a:pt x="424" y="87"/>
                  </a:cubicBezTo>
                  <a:cubicBezTo>
                    <a:pt x="434" y="92"/>
                    <a:pt x="445" y="97"/>
                    <a:pt x="456" y="102"/>
                  </a:cubicBezTo>
                  <a:cubicBezTo>
                    <a:pt x="467" y="106"/>
                    <a:pt x="477" y="105"/>
                    <a:pt x="487" y="100"/>
                  </a:cubicBezTo>
                  <a:cubicBezTo>
                    <a:pt x="500" y="94"/>
                    <a:pt x="512" y="88"/>
                    <a:pt x="524" y="83"/>
                  </a:cubicBezTo>
                  <a:cubicBezTo>
                    <a:pt x="534" y="79"/>
                    <a:pt x="544" y="80"/>
                    <a:pt x="552" y="88"/>
                  </a:cubicBezTo>
                  <a:cubicBezTo>
                    <a:pt x="562" y="98"/>
                    <a:pt x="574" y="107"/>
                    <a:pt x="582" y="118"/>
                  </a:cubicBezTo>
                  <a:cubicBezTo>
                    <a:pt x="590" y="127"/>
                    <a:pt x="599" y="137"/>
                    <a:pt x="597" y="151"/>
                  </a:cubicBezTo>
                  <a:cubicBezTo>
                    <a:pt x="596" y="159"/>
                    <a:pt x="591" y="165"/>
                    <a:pt x="587" y="171"/>
                  </a:cubicBezTo>
                  <a:cubicBezTo>
                    <a:pt x="582" y="181"/>
                    <a:pt x="576" y="190"/>
                    <a:pt x="570" y="199"/>
                  </a:cubicBezTo>
                  <a:cubicBezTo>
                    <a:pt x="564" y="208"/>
                    <a:pt x="563" y="217"/>
                    <a:pt x="569" y="227"/>
                  </a:cubicBezTo>
                  <a:cubicBezTo>
                    <a:pt x="573" y="236"/>
                    <a:pt x="576" y="246"/>
                    <a:pt x="579" y="255"/>
                  </a:cubicBezTo>
                  <a:cubicBezTo>
                    <a:pt x="583" y="266"/>
                    <a:pt x="590" y="275"/>
                    <a:pt x="601" y="279"/>
                  </a:cubicBezTo>
                  <a:cubicBezTo>
                    <a:pt x="613" y="283"/>
                    <a:pt x="626" y="288"/>
                    <a:pt x="638" y="292"/>
                  </a:cubicBezTo>
                  <a:cubicBezTo>
                    <a:pt x="648" y="295"/>
                    <a:pt x="658" y="306"/>
                    <a:pt x="657" y="317"/>
                  </a:cubicBezTo>
                  <a:cubicBezTo>
                    <a:pt x="657" y="322"/>
                    <a:pt x="658" y="328"/>
                    <a:pt x="658" y="334"/>
                  </a:cubicBezTo>
                  <a:cubicBezTo>
                    <a:pt x="657" y="348"/>
                    <a:pt x="656" y="363"/>
                    <a:pt x="654" y="377"/>
                  </a:cubicBezTo>
                  <a:cubicBezTo>
                    <a:pt x="653" y="386"/>
                    <a:pt x="642" y="396"/>
                    <a:pt x="633" y="398"/>
                  </a:cubicBezTo>
                  <a:cubicBezTo>
                    <a:pt x="620" y="401"/>
                    <a:pt x="607" y="404"/>
                    <a:pt x="594" y="407"/>
                  </a:cubicBezTo>
                  <a:cubicBezTo>
                    <a:pt x="581" y="411"/>
                    <a:pt x="574" y="421"/>
                    <a:pt x="569" y="433"/>
                  </a:cubicBezTo>
                  <a:cubicBezTo>
                    <a:pt x="566" y="440"/>
                    <a:pt x="563" y="446"/>
                    <a:pt x="560" y="451"/>
                  </a:cubicBezTo>
                  <a:cubicBezTo>
                    <a:pt x="552" y="465"/>
                    <a:pt x="553" y="479"/>
                    <a:pt x="560" y="493"/>
                  </a:cubicBezTo>
                  <a:cubicBezTo>
                    <a:pt x="565" y="503"/>
                    <a:pt x="570" y="513"/>
                    <a:pt x="575" y="523"/>
                  </a:cubicBezTo>
                  <a:cubicBezTo>
                    <a:pt x="579" y="534"/>
                    <a:pt x="578" y="544"/>
                    <a:pt x="570" y="553"/>
                  </a:cubicBezTo>
                  <a:cubicBezTo>
                    <a:pt x="557" y="567"/>
                    <a:pt x="543" y="580"/>
                    <a:pt x="527" y="592"/>
                  </a:cubicBezTo>
                  <a:cubicBezTo>
                    <a:pt x="522" y="595"/>
                    <a:pt x="517" y="597"/>
                    <a:pt x="511" y="597"/>
                  </a:cubicBezTo>
                  <a:close/>
                  <a:moveTo>
                    <a:pt x="529" y="329"/>
                  </a:moveTo>
                  <a:cubicBezTo>
                    <a:pt x="529" y="219"/>
                    <a:pt x="438" y="129"/>
                    <a:pt x="329" y="129"/>
                  </a:cubicBezTo>
                  <a:cubicBezTo>
                    <a:pt x="218" y="130"/>
                    <a:pt x="129" y="219"/>
                    <a:pt x="129" y="330"/>
                  </a:cubicBezTo>
                  <a:cubicBezTo>
                    <a:pt x="130" y="439"/>
                    <a:pt x="219" y="529"/>
                    <a:pt x="329" y="529"/>
                  </a:cubicBezTo>
                  <a:cubicBezTo>
                    <a:pt x="440" y="529"/>
                    <a:pt x="529" y="439"/>
                    <a:pt x="529" y="3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8F68D15-89A3-4F40-97C9-25966277A67F}"/>
                </a:ext>
              </a:extLst>
            </p:cNvPr>
            <p:cNvSpPr/>
            <p:nvPr/>
          </p:nvSpPr>
          <p:spPr>
            <a:xfrm>
              <a:off x="5622010" y="2691599"/>
              <a:ext cx="1477291" cy="1477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5DCB27-1E65-4284-8622-02181F121255}"/>
                </a:ext>
              </a:extLst>
            </p:cNvPr>
            <p:cNvSpPr/>
            <p:nvPr/>
          </p:nvSpPr>
          <p:spPr>
            <a:xfrm>
              <a:off x="5942685" y="3012274"/>
              <a:ext cx="835940" cy="83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3B9AF4-0866-4597-8174-B86D514FF150}"/>
              </a:ext>
            </a:extLst>
          </p:cNvPr>
          <p:cNvGrpSpPr/>
          <p:nvPr/>
        </p:nvGrpSpPr>
        <p:grpSpPr>
          <a:xfrm flipH="1">
            <a:off x="7350230" y="3750732"/>
            <a:ext cx="4841769" cy="3107268"/>
            <a:chOff x="1111250" y="1946275"/>
            <a:chExt cx="3822700" cy="4510087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4728687-6628-4F2A-BA5E-FFBEBCC9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rgbClr val="2C6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BABA7824-EAE2-4FBC-A1FE-99CB4FA7D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307926F-3D1B-4171-97C0-6B913C4A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0C69B671-BCBC-4F9C-AA22-490F3D04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1568F7-E5B5-41FE-A058-7E4B37A5538F}"/>
              </a:ext>
            </a:extLst>
          </p:cNvPr>
          <p:cNvSpPr txBox="1"/>
          <p:nvPr/>
        </p:nvSpPr>
        <p:spPr>
          <a:xfrm>
            <a:off x="765582" y="54509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Dziękuję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BD466-1802-4BBD-98A2-2DAFDB172F77}"/>
              </a:ext>
            </a:extLst>
          </p:cNvPr>
          <p:cNvGrpSpPr/>
          <p:nvPr/>
        </p:nvGrpSpPr>
        <p:grpSpPr>
          <a:xfrm rot="3340836">
            <a:off x="4559221" y="1816201"/>
            <a:ext cx="930508" cy="748174"/>
            <a:chOff x="4506161" y="2240759"/>
            <a:chExt cx="2838596" cy="22823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1C70611-35D9-48DE-8D1D-10FBCE38735A}"/>
                </a:ext>
              </a:extLst>
            </p:cNvPr>
            <p:cNvSpPr/>
            <p:nvPr/>
          </p:nvSpPr>
          <p:spPr>
            <a:xfrm>
              <a:off x="5444382" y="2240759"/>
              <a:ext cx="962153" cy="710337"/>
            </a:xfrm>
            <a:prstGeom prst="roundRect">
              <a:avLst>
                <a:gd name="adj" fmla="val 14204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CE228E3-D319-48B7-8139-655DC346F3D3}"/>
                </a:ext>
              </a:extLst>
            </p:cNvPr>
            <p:cNvSpPr/>
            <p:nvPr/>
          </p:nvSpPr>
          <p:spPr>
            <a:xfrm>
              <a:off x="4506161" y="2595927"/>
              <a:ext cx="2838596" cy="1927206"/>
            </a:xfrm>
            <a:prstGeom prst="roundRect">
              <a:avLst>
                <a:gd name="adj" fmla="val 1420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048A73-9FDC-4274-A45E-DF6099658F05}"/>
              </a:ext>
            </a:extLst>
          </p:cNvPr>
          <p:cNvGrpSpPr/>
          <p:nvPr/>
        </p:nvGrpSpPr>
        <p:grpSpPr>
          <a:xfrm rot="20182677">
            <a:off x="5034759" y="990300"/>
            <a:ext cx="2021278" cy="2204298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996F374-50EB-4CD6-A995-AB68625FC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B3EC50-9EF9-4019-B622-6683D19A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Koncepcja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418AB-EF4B-4413-A60B-0A41E3048BB6}"/>
              </a:ext>
            </a:extLst>
          </p:cNvPr>
          <p:cNvSpPr txBox="1"/>
          <p:nvPr/>
        </p:nvSpPr>
        <p:spPr>
          <a:xfrm>
            <a:off x="8409350" y="1918636"/>
            <a:ext cx="3469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l-PL" sz="1500" dirty="0">
                <a:latin typeface="Open Sans" panose="020B0606030504020204" pitchFamily="34" charset="0"/>
              </a:rPr>
              <a:t>To jest fikcyjny zestaw danych stworzony przez naukowców zajmujących się danymi w IBM.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8AB5AB-53C4-4E33-84E2-2418D1E0F281}"/>
              </a:ext>
            </a:extLst>
          </p:cNvPr>
          <p:cNvSpPr/>
          <p:nvPr/>
        </p:nvSpPr>
        <p:spPr>
          <a:xfrm>
            <a:off x="7931297" y="1911374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1F8BBA-5B97-446B-9864-9BD0A7476C39}"/>
              </a:ext>
            </a:extLst>
          </p:cNvPr>
          <p:cNvSpPr/>
          <p:nvPr/>
        </p:nvSpPr>
        <p:spPr>
          <a:xfrm>
            <a:off x="7931297" y="3041723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75B31D-EB8A-422F-BB27-81C06EB58C21}"/>
              </a:ext>
            </a:extLst>
          </p:cNvPr>
          <p:cNvSpPr/>
          <p:nvPr/>
        </p:nvSpPr>
        <p:spPr>
          <a:xfrm>
            <a:off x="7931297" y="3677577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BD73F7-D45B-4F05-A974-8D72FEDCA825}"/>
              </a:ext>
            </a:extLst>
          </p:cNvPr>
          <p:cNvSpPr txBox="1"/>
          <p:nvPr/>
        </p:nvSpPr>
        <p:spPr>
          <a:xfrm>
            <a:off x="8409350" y="3044719"/>
            <a:ext cx="3469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Data frame:</a:t>
            </a:r>
          </a:p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1470 rzędów × 35 kolumn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288CF1-727B-4E55-BB6D-C80EB4AEB03A}"/>
              </a:ext>
            </a:extLst>
          </p:cNvPr>
          <p:cNvSpPr txBox="1"/>
          <p:nvPr/>
        </p:nvSpPr>
        <p:spPr>
          <a:xfrm>
            <a:off x="8409350" y="3694409"/>
            <a:ext cx="3469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Analiza danych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00882E-008F-4310-8BB5-4D713C133CB6}"/>
              </a:ext>
            </a:extLst>
          </p:cNvPr>
          <p:cNvSpPr/>
          <p:nvPr/>
        </p:nvSpPr>
        <p:spPr>
          <a:xfrm>
            <a:off x="7931297" y="4282243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FD778F-9481-4289-92D2-6F7B5CF1064D}"/>
              </a:ext>
            </a:extLst>
          </p:cNvPr>
          <p:cNvSpPr txBox="1"/>
          <p:nvPr/>
        </p:nvSpPr>
        <p:spPr>
          <a:xfrm>
            <a:off x="8409350" y="4276773"/>
            <a:ext cx="3469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Aplikacja predykcyjna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A50F7734-B642-4B68-B87F-1301EDF5E15A}"/>
              </a:ext>
            </a:extLst>
          </p:cNvPr>
          <p:cNvSpPr>
            <a:spLocks noEditPoints="1"/>
          </p:cNvSpPr>
          <p:nvPr/>
        </p:nvSpPr>
        <p:spPr bwMode="auto">
          <a:xfrm>
            <a:off x="2822827" y="1950146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AEEF757C-EF87-40A7-9244-A7CF49E5220D}"/>
              </a:ext>
            </a:extLst>
          </p:cNvPr>
          <p:cNvSpPr>
            <a:spLocks noEditPoints="1"/>
          </p:cNvSpPr>
          <p:nvPr/>
        </p:nvSpPr>
        <p:spPr bwMode="auto">
          <a:xfrm>
            <a:off x="1590125" y="3064517"/>
            <a:ext cx="1378023" cy="1399241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35FE543C-D8F5-4233-8C56-5AC1441FCA67}"/>
              </a:ext>
            </a:extLst>
          </p:cNvPr>
          <p:cNvSpPr>
            <a:spLocks noEditPoints="1"/>
          </p:cNvSpPr>
          <p:nvPr/>
        </p:nvSpPr>
        <p:spPr bwMode="auto">
          <a:xfrm>
            <a:off x="2752923" y="3991116"/>
            <a:ext cx="1531642" cy="155522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6FD48642-FFA7-4285-A73C-9554D9720715}"/>
              </a:ext>
            </a:extLst>
          </p:cNvPr>
          <p:cNvSpPr>
            <a:spLocks noEditPoints="1"/>
          </p:cNvSpPr>
          <p:nvPr/>
        </p:nvSpPr>
        <p:spPr bwMode="auto">
          <a:xfrm>
            <a:off x="1013526" y="4336163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87515CC1-C31A-4C81-9BFE-9E9F52817378}"/>
              </a:ext>
            </a:extLst>
          </p:cNvPr>
          <p:cNvSpPr>
            <a:spLocks noEditPoints="1"/>
          </p:cNvSpPr>
          <p:nvPr/>
        </p:nvSpPr>
        <p:spPr bwMode="auto">
          <a:xfrm>
            <a:off x="4811138" y="2820186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C43C505D-3DD3-4B89-9803-286764C9DBF6}"/>
              </a:ext>
            </a:extLst>
          </p:cNvPr>
          <p:cNvSpPr>
            <a:spLocks noEditPoints="1"/>
          </p:cNvSpPr>
          <p:nvPr/>
        </p:nvSpPr>
        <p:spPr bwMode="auto">
          <a:xfrm>
            <a:off x="5835334" y="2377071"/>
            <a:ext cx="825661" cy="83837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10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l-PL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Analiza danych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642814" y="3538597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992463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3947798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7333256" y="2003198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4904510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5861222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6814498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777121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4265798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2360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4A93C-8179-48EB-AABC-80CB03EBE7B2}"/>
              </a:ext>
            </a:extLst>
          </p:cNvPr>
          <p:cNvSpPr/>
          <p:nvPr/>
        </p:nvSpPr>
        <p:spPr>
          <a:xfrm>
            <a:off x="8075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6170798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3313298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5243698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110598" y="36579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A0E844-2ADE-4280-A67B-DEFE37A04949}"/>
              </a:ext>
            </a:extLst>
          </p:cNvPr>
          <p:cNvSpPr/>
          <p:nvPr/>
        </p:nvSpPr>
        <p:spPr>
          <a:xfrm>
            <a:off x="9040998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749491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389696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115531" y="1451366"/>
            <a:ext cx="119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Education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058631" y="1451366"/>
            <a:ext cx="119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Total Working Years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5925531" y="1451366"/>
            <a:ext cx="119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Years Since Last Promotion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7868631" y="1451366"/>
            <a:ext cx="119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Monthly Income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2969623" y="4944885"/>
            <a:ext cx="13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Percent Salary Hike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4992855" y="4944885"/>
            <a:ext cx="119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Years At Company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6859755" y="4944885"/>
            <a:ext cx="119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Number CompaniesWorked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8802855" y="4944885"/>
            <a:ext cx="1197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Job Level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DABBB2-0640-4AD5-8424-C4FB4EFAA9C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80B7-EBDA-4FE3-92CC-BC6FFA81499A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7918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Maksymalny poziom odejść jest w grupach wiekowych 28-32.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Wskaźnik rezygnacji spada wraz z wiekiem, ponieważ ludzie dbają o stabilność swojej pracy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37597" y="3405653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 młodym wieku 18-20 lat, szanse na odejście pracownika z organizacji są większe – „okrywanie świata”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7F91C-AEFD-4200-9864-38A9D3262DC2}"/>
              </a:ext>
            </a:extLst>
          </p:cNvPr>
          <p:cNvSpPr/>
          <p:nvPr/>
        </p:nvSpPr>
        <p:spPr>
          <a:xfrm>
            <a:off x="634704" y="4422410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FD1C6-A0AF-4954-A044-7505806FC53B}"/>
              </a:ext>
            </a:extLst>
          </p:cNvPr>
          <p:cNvSpPr txBox="1"/>
          <p:nvPr/>
        </p:nvSpPr>
        <p:spPr>
          <a:xfrm>
            <a:off x="1537597" y="4384329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Próg rentowności w wieku 21 lat.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EB3883-6C5E-46DE-9421-830902BC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01" y="1583764"/>
            <a:ext cx="7743754" cy="33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Education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Maksymalny poziom odejść jest wśród pracowników ze średnim wykształceniem. 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Wzrost odejść można zauważyć od poziomu 2, maksymalna ilość jest dla poziomu 3, i następuje spadek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37597" y="3405653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Najmniej  skłonni do rezygnacji są pracownicy najlepiej wykształceni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58882-6CA8-4445-A1B2-262915A0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16" y="1586812"/>
            <a:ext cx="7867874" cy="34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Percent Salary Hike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Wyższy wzrost wynagrodzenia motywuje do lepszej pracy i pozostania w organizacji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Pracownik opuści organizację, w której podwyżka jest niższa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B59E3-7604-45AA-88F2-376250BB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87" y="1553351"/>
            <a:ext cx="7843641" cy="32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 Working Years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Najbardziej skłonni do rezygnacji są pracownicy z najkrótszym stażem pracy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Są dwa „piki” dla stażu pracy 1 rok i 10 lat.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37597" y="3405653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Od 11 roku pracy skłonność do rezygnacji kształtuje się na względnie stałym niskim poziomie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49BA7-CAA8-49FD-9541-8B6CBB32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583764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Years At Company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pl-PL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Wnioski takie same </a:t>
            </a:r>
            <a:r>
              <a:rPr lang="pl-PL" sz="1300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jak poprzednio czyli: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Najbardziej skłonni do rezygnacji są pracownicy z najkrótszym stażem pracy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18347" y="3405653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Odejścia maleją po 1 roku, po 5 roku jest duży spadek, następnie w 10 roku pracy jest lekki wzrost.</a:t>
            </a:r>
            <a:endParaRPr lang="en-GB" sz="1300" dirty="0"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2CF36-FA9D-4600-8490-D0E0FB4C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71" y="1583764"/>
            <a:ext cx="7369179" cy="317019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7B7B764-16D1-42CF-8DD2-3DF53C085E1E}"/>
              </a:ext>
            </a:extLst>
          </p:cNvPr>
          <p:cNvSpPr/>
          <p:nvPr/>
        </p:nvSpPr>
        <p:spPr>
          <a:xfrm>
            <a:off x="634704" y="4422410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7BD3F-C981-4BF5-8C11-811423E9938A}"/>
              </a:ext>
            </a:extLst>
          </p:cNvPr>
          <p:cNvSpPr txBox="1"/>
          <p:nvPr/>
        </p:nvSpPr>
        <p:spPr>
          <a:xfrm>
            <a:off x="1518347" y="4384329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Od 11 roku pracy skłonność do rezygnacji kształtuje się na względnie stałym niskim poziomie</a:t>
            </a:r>
            <a:endParaRPr lang="en-GB" sz="1300" dirty="0"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122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204186" y="332077"/>
            <a:ext cx="7369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Years Since Last Promotion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pl-PL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Najbardziej skłonni do rezygnacji są pracownicy, niedawno awansowali.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Wraz z upływem czasu od ostatniego awansy maleje skłonność do rezygnacji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F22BE-12B6-4441-BC23-9ADA92B4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80" y="1553351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21695</TotalTime>
  <Words>461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Wojciech Maj</cp:lastModifiedBy>
  <cp:revision>1817</cp:revision>
  <dcterms:created xsi:type="dcterms:W3CDTF">2017-12-05T16:25:52Z</dcterms:created>
  <dcterms:modified xsi:type="dcterms:W3CDTF">2021-01-24T09:53:22Z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wojciech.maj@bayer.com</vt:lpwstr>
  </property>
  <property fmtid="{D5CDD505-2E9C-101B-9397-08002B2CF9AE}" pid="5" name="MSIP_Label_7f850223-87a8-40c3-9eb2-432606efca2a_SetDate">
    <vt:lpwstr>2021-01-19T12:53:58.1075290Z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Manual</vt:lpwstr>
  </property>
  <property fmtid="{D5CDD505-2E9C-101B-9397-08002B2CF9AE}" pid="9" name="Sensitivity">
    <vt:lpwstr>NO CLASSIFICATION</vt:lpwstr>
  </property>
</Properties>
</file>