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任务完成率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Sheet1!$A$2:$A$21</c:f>
              <c:strCache>
                <c:ptCount val="17"/>
                <c:pt idx="0">
                  <c:v>使用电信账号上网</c:v>
                </c:pt>
                <c:pt idx="1">
                  <c:v>假设你忘记了密码，请你找回密码后登录客户端</c:v>
                </c:pt>
                <c:pt idx="2">
                  <c:v>购买一种宽带套餐</c:v>
                </c:pt>
                <c:pt idx="3">
                  <c:v>在WENET微信公众号购买新套餐并在APP里激活购买的宽带套餐</c:v>
                </c:pt>
                <c:pt idx="4">
                  <c:v>查看刚刚购买的套餐订单</c:v>
                </c:pt>
                <c:pt idx="5">
                  <c:v>拨号上网</c:v>
                </c:pt>
                <c:pt idx="6">
                  <c:v>使用强制下线功能断开宽带连接</c:v>
                </c:pt>
                <c:pt idx="7">
                  <c:v>查看认证日志</c:v>
                </c:pt>
                <c:pt idx="8">
                  <c:v>查看消息中心的消息</c:v>
                </c:pt>
                <c:pt idx="9">
                  <c:v>修改登录密码</c:v>
                </c:pt>
                <c:pt idx="10">
                  <c:v>修改绑定手机</c:v>
                </c:pt>
                <c:pt idx="11">
                  <c:v>查看欧亚资讯中第一条资讯的详细情况</c:v>
                </c:pt>
                <c:pt idx="12">
                  <c:v>你丢失了一把伞，你要通过客户端中提供的功能发布一则寻物启事。</c:v>
                </c:pt>
                <c:pt idx="13">
                  <c:v>筛选出所有的寻物启事信息</c:v>
                </c:pt>
                <c:pt idx="14">
                  <c:v>找到之前由你自己发布的寻物启事并删除</c:v>
                </c:pt>
                <c:pt idx="15">
                  <c:v>查看就业服务中心的电话</c:v>
                </c:pt>
                <c:pt idx="16">
                  <c:v>退出登录</c:v>
                </c:pt>
              </c:strCache>
            </c:strRef>
          </c:cat>
          <c:val>
            <c:numRef>
              <c:f>Sheet1!$B$2:$B$21</c:f>
              <c:numCache>
                <c:formatCode>0%</c:formatCode>
                <c:ptCount val="20"/>
                <c:pt idx="0">
                  <c:v>0.4</c:v>
                </c:pt>
                <c:pt idx="1">
                  <c:v>1</c:v>
                </c:pt>
                <c:pt idx="2" formatCode="0.00%">
                  <c:v>0.93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0.8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0.93</c:v>
                </c:pt>
                <c:pt idx="15">
                  <c:v>0.93</c:v>
                </c:pt>
                <c:pt idx="16">
                  <c:v>0.93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83501376"/>
        <c:axId val="83501936"/>
      </c:barChart>
      <c:catAx>
        <c:axId val="835013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3501936"/>
        <c:crosses val="autoZero"/>
        <c:auto val="1"/>
        <c:lblAlgn val="ctr"/>
        <c:lblOffset val="100"/>
        <c:noMultiLvlLbl val="0"/>
      </c:catAx>
      <c:valAx>
        <c:axId val="83501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3501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操作正确率!$B$1</c:f>
              <c:strCache>
                <c:ptCount val="1"/>
                <c:pt idx="0">
                  <c:v>操作正确率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操作正确率!$A$2:$A$18</c:f>
              <c:strCache>
                <c:ptCount val="17"/>
                <c:pt idx="0">
                  <c:v>使用电信账号上网</c:v>
                </c:pt>
                <c:pt idx="1">
                  <c:v>假设你忘记了密码，请你找回密码后登录客户端</c:v>
                </c:pt>
                <c:pt idx="2">
                  <c:v>购买一种宽带套餐</c:v>
                </c:pt>
                <c:pt idx="3">
                  <c:v>在WENET微信公众号购买新套餐并在APP里激活购买的宽带套餐</c:v>
                </c:pt>
                <c:pt idx="4">
                  <c:v>查看刚刚购买的套餐订单</c:v>
                </c:pt>
                <c:pt idx="5">
                  <c:v>拨号上网</c:v>
                </c:pt>
                <c:pt idx="6">
                  <c:v>使用强制下线功能断开宽带连接</c:v>
                </c:pt>
                <c:pt idx="7">
                  <c:v>查看认证日志</c:v>
                </c:pt>
                <c:pt idx="8">
                  <c:v>查看消息中心的消息</c:v>
                </c:pt>
                <c:pt idx="9">
                  <c:v>修改登录密码</c:v>
                </c:pt>
                <c:pt idx="10">
                  <c:v>修改绑定手机</c:v>
                </c:pt>
                <c:pt idx="11">
                  <c:v>查看欧亚资讯中第一条资讯的详细情况</c:v>
                </c:pt>
                <c:pt idx="12">
                  <c:v>你丢失了一把伞，你要通过客户端中提供的功能发布一则寻物启事。</c:v>
                </c:pt>
                <c:pt idx="13">
                  <c:v>筛选出所有的寻物启事信息</c:v>
                </c:pt>
                <c:pt idx="14">
                  <c:v>找到之前由你自己发布的寻物启事并删除</c:v>
                </c:pt>
                <c:pt idx="15">
                  <c:v>查看就业服务中心的电话</c:v>
                </c:pt>
                <c:pt idx="16">
                  <c:v>退出登录</c:v>
                </c:pt>
              </c:strCache>
            </c:strRef>
          </c:cat>
          <c:val>
            <c:numRef>
              <c:f>操作正确率!$B$2:$B$18</c:f>
              <c:numCache>
                <c:formatCode>0%</c:formatCode>
                <c:ptCount val="17"/>
                <c:pt idx="0">
                  <c:v>0.13</c:v>
                </c:pt>
                <c:pt idx="1">
                  <c:v>0.8</c:v>
                </c:pt>
                <c:pt idx="2">
                  <c:v>0.93</c:v>
                </c:pt>
                <c:pt idx="3">
                  <c:v>0.87</c:v>
                </c:pt>
                <c:pt idx="4">
                  <c:v>0.8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0.33</c:v>
                </c:pt>
                <c:pt idx="9">
                  <c:v>0.47</c:v>
                </c:pt>
                <c:pt idx="10">
                  <c:v>0.87</c:v>
                </c:pt>
                <c:pt idx="11">
                  <c:v>0.93</c:v>
                </c:pt>
                <c:pt idx="12">
                  <c:v>0.8</c:v>
                </c:pt>
                <c:pt idx="13">
                  <c:v>0.93</c:v>
                </c:pt>
                <c:pt idx="14">
                  <c:v>0.4</c:v>
                </c:pt>
                <c:pt idx="15">
                  <c:v>0.8</c:v>
                </c:pt>
                <c:pt idx="16">
                  <c:v>0.73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8394816"/>
        <c:axId val="128395376"/>
      </c:barChart>
      <c:catAx>
        <c:axId val="128394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8395376"/>
        <c:crosses val="autoZero"/>
        <c:auto val="1"/>
        <c:lblAlgn val="ctr"/>
        <c:lblOffset val="100"/>
        <c:noMultiLvlLbl val="0"/>
      </c:catAx>
      <c:valAx>
        <c:axId val="128395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8394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3104-485C-4689-91CE-0F8ADA4FFA23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8EF6-6212-4D71-9455-19592B5A2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00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3104-485C-4689-91CE-0F8ADA4FFA23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8EF6-6212-4D71-9455-19592B5A2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9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3104-485C-4689-91CE-0F8ADA4FFA23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8EF6-6212-4D71-9455-19592B5A2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72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3104-485C-4689-91CE-0F8ADA4FFA23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8EF6-6212-4D71-9455-19592B5A2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62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3104-485C-4689-91CE-0F8ADA4FFA23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8EF6-6212-4D71-9455-19592B5A2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58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3104-485C-4689-91CE-0F8ADA4FFA23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8EF6-6212-4D71-9455-19592B5A2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37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3104-485C-4689-91CE-0F8ADA4FFA23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8EF6-6212-4D71-9455-19592B5A2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97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3104-485C-4689-91CE-0F8ADA4FFA23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8EF6-6212-4D71-9455-19592B5A2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04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3104-485C-4689-91CE-0F8ADA4FFA23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8EF6-6212-4D71-9455-19592B5A2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2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3104-485C-4689-91CE-0F8ADA4FFA23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8EF6-6212-4D71-9455-19592B5A2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90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3104-485C-4689-91CE-0F8ADA4FFA23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8EF6-6212-4D71-9455-19592B5A2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75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A3104-485C-4689-91CE-0F8ADA4FFA23}" type="datetimeFigureOut">
              <a:rPr lang="zh-CN" altLang="en-US" smtClean="0"/>
              <a:t>2017/9/13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C8EF6-6212-4D71-9455-19592B5A2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97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092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任务完成率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970790"/>
              </p:ext>
            </p:extLst>
          </p:nvPr>
        </p:nvGraphicFramePr>
        <p:xfrm>
          <a:off x="838200" y="1825624"/>
          <a:ext cx="6810376" cy="3336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287887" y="6233375"/>
            <a:ext cx="2524259" cy="4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596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任务完成准确率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535549"/>
              </p:ext>
            </p:extLst>
          </p:nvPr>
        </p:nvGraphicFramePr>
        <p:xfrm>
          <a:off x="838200" y="1825625"/>
          <a:ext cx="6048375" cy="3432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111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1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655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9</Words>
  <Application>Microsoft Office PowerPoint</Application>
  <PresentationFormat>宽屏</PresentationFormat>
  <Paragraphs>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任务完成率</vt:lpstr>
      <vt:lpstr>任务完成准确率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PC</cp:lastModifiedBy>
  <cp:revision>10</cp:revision>
  <dcterms:created xsi:type="dcterms:W3CDTF">2017-09-12T06:18:37Z</dcterms:created>
  <dcterms:modified xsi:type="dcterms:W3CDTF">2017-09-13T10:35:45Z</dcterms:modified>
</cp:coreProperties>
</file>