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5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0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0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7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A99E-D4E7-4A81-A5D8-DB795947C0A1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2E67-6F94-4C8D-AB14-052DFF9AC7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smtClean="0"/>
              <a:t>GitHub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6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</dc:title>
  <dc:creator>Hebenstreit, Heiko</dc:creator>
  <cp:lastModifiedBy>Hebenstreit, Heiko</cp:lastModifiedBy>
  <cp:revision>1</cp:revision>
  <dcterms:created xsi:type="dcterms:W3CDTF">2018-10-17T09:27:40Z</dcterms:created>
  <dcterms:modified xsi:type="dcterms:W3CDTF">2018-10-17T09:27:51Z</dcterms:modified>
</cp:coreProperties>
</file>